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0213" y="188913"/>
            <a:ext cx="8245475" cy="100806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30213" y="1196975"/>
            <a:ext cx="4046537" cy="51117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29150" y="1196975"/>
            <a:ext cx="4046538" cy="24796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29150" y="3829050"/>
            <a:ext cx="4046538" cy="24796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B1BBE-FD9F-41C3-BF91-44BDF0F41F3D}" type="datetime1">
              <a:rPr lang="en-US"/>
              <a:pPr>
                <a:defRPr/>
              </a:pPr>
              <a:t>5/19/2016</a:t>
            </a:fld>
            <a:r>
              <a:rPr lang="en-US"/>
              <a:t>, Page </a:t>
            </a:r>
            <a:fld id="{318951D4-4610-489B-9C2A-4C1F7A2E35DD}" type="slidenum">
              <a:rPr lang="en-US"/>
              <a:pPr>
                <a:defRPr/>
              </a:pPr>
              <a:t>‹#›</a:t>
            </a:fld>
            <a:r>
              <a:rPr lang="en-US"/>
              <a:t>, Forename Surname, Company or Department, Title of the Presentation</a:t>
            </a:r>
          </a:p>
        </p:txBody>
      </p:sp>
    </p:spTree>
    <p:extLst>
      <p:ext uri="{BB962C8B-B14F-4D97-AF65-F5344CB8AC3E}">
        <p14:creationId xmlns:p14="http://schemas.microsoft.com/office/powerpoint/2010/main" val="359070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2016/5/19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556419" y="5868893"/>
            <a:ext cx="8229600" cy="850106"/>
          </a:xfrm>
        </p:spPr>
        <p:txBody>
          <a:bodyPr/>
          <a:lstStyle/>
          <a:p>
            <a:pPr eaLnBrk="1" hangingPunct="1"/>
            <a:r>
              <a:rPr lang="ja-JP" altLang="en-US" sz="2800" dirty="0" smtClean="0"/>
              <a:t>図</a:t>
            </a:r>
            <a:r>
              <a:rPr lang="en-US" altLang="ja-JP" sz="2800" dirty="0" smtClean="0"/>
              <a:t>1</a:t>
            </a:r>
            <a:r>
              <a:rPr lang="ja-JP" altLang="en-US" sz="2800" dirty="0" err="1" smtClean="0"/>
              <a:t>、</a:t>
            </a:r>
            <a:r>
              <a:rPr lang="ja-JP" altLang="en-US" sz="2800" dirty="0" smtClean="0"/>
              <a:t>分散剤の設計思想</a:t>
            </a:r>
          </a:p>
        </p:txBody>
      </p:sp>
      <p:sp>
        <p:nvSpPr>
          <p:cNvPr id="451590" name="Text Box 4"/>
          <p:cNvSpPr txBox="1">
            <a:spLocks noChangeArrowheads="1"/>
          </p:cNvSpPr>
          <p:nvPr/>
        </p:nvSpPr>
        <p:spPr bwMode="auto">
          <a:xfrm>
            <a:off x="2159000" y="1970088"/>
            <a:ext cx="2120900" cy="4064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algn="l" defTabSz="7620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defTabSz="7620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defTabSz="7620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defTabSz="7620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defTabSz="7620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kumimoji="0" lang="ja-JP" altLang="en-US" sz="2000" dirty="0"/>
              <a:t>粒子表面の特性</a:t>
            </a:r>
          </a:p>
        </p:txBody>
      </p:sp>
      <p:sp>
        <p:nvSpPr>
          <p:cNvPr id="451591" name="Text Box 5"/>
          <p:cNvSpPr txBox="1">
            <a:spLocks noChangeArrowheads="1"/>
          </p:cNvSpPr>
          <p:nvPr/>
        </p:nvSpPr>
        <p:spPr bwMode="auto">
          <a:xfrm>
            <a:off x="5122863" y="1981200"/>
            <a:ext cx="2146300" cy="4064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algn="l" defTabSz="7620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defTabSz="7620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defTabSz="7620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defTabSz="7620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defTabSz="7620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kumimoji="0" lang="ja-JP" altLang="en-US" sz="2000"/>
              <a:t>顔料吸着基</a:t>
            </a:r>
          </a:p>
        </p:txBody>
      </p:sp>
      <p:sp>
        <p:nvSpPr>
          <p:cNvPr id="451592" name="Text Box 6"/>
          <p:cNvSpPr txBox="1">
            <a:spLocks noChangeArrowheads="1"/>
          </p:cNvSpPr>
          <p:nvPr/>
        </p:nvSpPr>
        <p:spPr bwMode="auto">
          <a:xfrm>
            <a:off x="5332413" y="4429125"/>
            <a:ext cx="1717675" cy="4064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algn="l" defTabSz="7620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defTabSz="7620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defTabSz="7620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defTabSz="7620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defTabSz="7620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ja-JP" altLang="en-US" sz="2000"/>
              <a:t>樹脂相溶性鎖</a:t>
            </a:r>
          </a:p>
        </p:txBody>
      </p:sp>
      <p:sp>
        <p:nvSpPr>
          <p:cNvPr id="451593" name="Text Box 7"/>
          <p:cNvSpPr txBox="1">
            <a:spLocks noChangeArrowheads="1"/>
          </p:cNvSpPr>
          <p:nvPr/>
        </p:nvSpPr>
        <p:spPr bwMode="auto">
          <a:xfrm>
            <a:off x="2216150" y="4489450"/>
            <a:ext cx="2016125" cy="406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defTabSz="7620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defTabSz="7620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defTabSz="7620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defTabSz="7620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kumimoji="0" lang="ja-JP" altLang="en-US" sz="2000"/>
              <a:t>マトリクスの特性</a:t>
            </a:r>
          </a:p>
        </p:txBody>
      </p:sp>
      <p:sp>
        <p:nvSpPr>
          <p:cNvPr id="451594" name="AutoShape 8"/>
          <p:cNvSpPr>
            <a:spLocks noChangeArrowheads="1"/>
          </p:cNvSpPr>
          <p:nvPr/>
        </p:nvSpPr>
        <p:spPr bwMode="auto">
          <a:xfrm>
            <a:off x="4489450" y="2016125"/>
            <a:ext cx="363538" cy="387350"/>
          </a:xfrm>
          <a:prstGeom prst="rightArrow">
            <a:avLst>
              <a:gd name="adj1" fmla="val 50000"/>
              <a:gd name="adj2" fmla="val 25000"/>
            </a:avLst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600"/>
          </a:p>
        </p:txBody>
      </p:sp>
      <p:sp>
        <p:nvSpPr>
          <p:cNvPr id="451595" name="AutoShape 9"/>
          <p:cNvSpPr>
            <a:spLocks noChangeArrowheads="1"/>
          </p:cNvSpPr>
          <p:nvPr/>
        </p:nvSpPr>
        <p:spPr bwMode="auto">
          <a:xfrm>
            <a:off x="4572000" y="4441825"/>
            <a:ext cx="376238" cy="434975"/>
          </a:xfrm>
          <a:prstGeom prst="rightArrow">
            <a:avLst>
              <a:gd name="adj1" fmla="val 50000"/>
              <a:gd name="adj2" fmla="val 25000"/>
            </a:avLst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600"/>
          </a:p>
        </p:txBody>
      </p:sp>
      <p:sp>
        <p:nvSpPr>
          <p:cNvPr id="451596" name="Text Box 10"/>
          <p:cNvSpPr txBox="1">
            <a:spLocks noChangeArrowheads="1"/>
          </p:cNvSpPr>
          <p:nvPr/>
        </p:nvSpPr>
        <p:spPr bwMode="auto">
          <a:xfrm>
            <a:off x="2214563" y="2414588"/>
            <a:ext cx="2135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defTabSz="7620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defTabSz="7620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defTabSz="7620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defTabSz="7620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kumimoji="0" lang="ja-JP" altLang="en-US" sz="2000"/>
              <a:t>金属・金属酸化物</a:t>
            </a:r>
          </a:p>
        </p:txBody>
      </p:sp>
      <p:sp>
        <p:nvSpPr>
          <p:cNvPr id="451597" name="Text Box 11"/>
          <p:cNvSpPr txBox="1">
            <a:spLocks noChangeArrowheads="1"/>
          </p:cNvSpPr>
          <p:nvPr/>
        </p:nvSpPr>
        <p:spPr bwMode="auto">
          <a:xfrm>
            <a:off x="2209800" y="2808288"/>
            <a:ext cx="1384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defTabSz="7620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defTabSz="7620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defTabSz="7620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defTabSz="7620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kumimoji="0" lang="ja-JP" altLang="en-US" sz="2000"/>
              <a:t>有機顔料</a:t>
            </a:r>
          </a:p>
        </p:txBody>
      </p:sp>
      <p:sp>
        <p:nvSpPr>
          <p:cNvPr id="451598" name="Text Box 12"/>
          <p:cNvSpPr txBox="1">
            <a:spLocks noChangeArrowheads="1"/>
          </p:cNvSpPr>
          <p:nvPr/>
        </p:nvSpPr>
        <p:spPr bwMode="auto">
          <a:xfrm>
            <a:off x="6221413" y="3143250"/>
            <a:ext cx="2098675" cy="406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defTabSz="7620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defTabSz="7620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defTabSz="7620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defTabSz="7620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defTabSz="7620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ja-JP" altLang="en-US" sz="2000" dirty="0"/>
              <a:t>分子形状・分子量</a:t>
            </a:r>
          </a:p>
        </p:txBody>
      </p:sp>
      <p:sp>
        <p:nvSpPr>
          <p:cNvPr id="451599" name="Text Box 13"/>
          <p:cNvSpPr txBox="1">
            <a:spLocks noChangeArrowheads="1"/>
          </p:cNvSpPr>
          <p:nvPr/>
        </p:nvSpPr>
        <p:spPr bwMode="auto">
          <a:xfrm>
            <a:off x="2308225" y="3154363"/>
            <a:ext cx="1384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defTabSz="7620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defTabSz="7620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defTabSz="7620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defTabSz="7620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kumimoji="0" lang="ja-JP" altLang="en-US" sz="2000"/>
              <a:t>カーボン系</a:t>
            </a:r>
          </a:p>
        </p:txBody>
      </p:sp>
      <p:sp>
        <p:nvSpPr>
          <p:cNvPr id="451600" name="Text Box 14"/>
          <p:cNvSpPr txBox="1">
            <a:spLocks noChangeArrowheads="1"/>
          </p:cNvSpPr>
          <p:nvPr/>
        </p:nvSpPr>
        <p:spPr bwMode="auto">
          <a:xfrm>
            <a:off x="2159000" y="3546475"/>
            <a:ext cx="1876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defTabSz="7620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defTabSz="7620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defTabSz="7620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defTabSz="7620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kumimoji="0" lang="ja-JP" altLang="en-US" sz="2000" dirty="0"/>
              <a:t>酸性・塩基性</a:t>
            </a:r>
          </a:p>
        </p:txBody>
      </p:sp>
      <p:sp>
        <p:nvSpPr>
          <p:cNvPr id="451601" name="Text Box 15"/>
          <p:cNvSpPr txBox="1">
            <a:spLocks noChangeArrowheads="1"/>
          </p:cNvSpPr>
          <p:nvPr/>
        </p:nvSpPr>
        <p:spPr bwMode="auto">
          <a:xfrm>
            <a:off x="2264019" y="3892550"/>
            <a:ext cx="26844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defTabSz="7620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defTabSz="7620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defTabSz="7620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defTabSz="7620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kumimoji="0" lang="ja-JP" altLang="en-US" sz="2000" dirty="0"/>
              <a:t>表面積・ストラクチャー</a:t>
            </a:r>
          </a:p>
        </p:txBody>
      </p:sp>
      <p:sp>
        <p:nvSpPr>
          <p:cNvPr id="451602" name="AutoShape 16"/>
          <p:cNvSpPr>
            <a:spLocks noChangeArrowheads="1"/>
          </p:cNvSpPr>
          <p:nvPr/>
        </p:nvSpPr>
        <p:spPr bwMode="auto">
          <a:xfrm>
            <a:off x="5451475" y="2732088"/>
            <a:ext cx="292100" cy="1300162"/>
          </a:xfrm>
          <a:prstGeom prst="rightArrowCallout">
            <a:avLst>
              <a:gd name="adj1" fmla="val 111277"/>
              <a:gd name="adj2" fmla="val 111277"/>
              <a:gd name="adj3" fmla="val 16667"/>
              <a:gd name="adj4" fmla="val 66667"/>
            </a:avLst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600"/>
          </a:p>
        </p:txBody>
      </p:sp>
      <p:sp>
        <p:nvSpPr>
          <p:cNvPr id="451603" name="Text Box 17"/>
          <p:cNvSpPr txBox="1">
            <a:spLocks noChangeArrowheads="1"/>
          </p:cNvSpPr>
          <p:nvPr/>
        </p:nvSpPr>
        <p:spPr bwMode="auto">
          <a:xfrm>
            <a:off x="2379663" y="5022850"/>
            <a:ext cx="2684462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defTabSz="7620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defTabSz="7620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defTabSz="7620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defTabSz="7620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0" lang="ja-JP" altLang="en-US" sz="2000" dirty="0"/>
              <a:t>骨格・側鎖の極性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kumimoji="0" lang="ja-JP" altLang="en-US" sz="2000" dirty="0"/>
              <a:t>官能基の種類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264019" y="1340768"/>
            <a:ext cx="1968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分散系の特性</a:t>
            </a:r>
            <a:endParaRPr kumimoji="1" lang="ja-JP" altLang="en-US" sz="20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207122" y="1345105"/>
            <a:ext cx="1968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分散剤の要素</a:t>
            </a:r>
            <a:endParaRPr kumimoji="1" lang="ja-JP" altLang="en-US" sz="2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92606" y="608330"/>
            <a:ext cx="4876557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分散剤はどのような考えで設計されているか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481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65239" y="5906978"/>
            <a:ext cx="5173661" cy="629766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ja-JP" altLang="en-US" sz="2800" dirty="0" smtClean="0"/>
              <a:t>図</a:t>
            </a:r>
            <a:r>
              <a:rPr lang="en-US" altLang="ja-JP" sz="2800" dirty="0" smtClean="0"/>
              <a:t>2</a:t>
            </a:r>
            <a:r>
              <a:rPr lang="ja-JP" altLang="en-US" sz="2800" dirty="0" err="1" smtClean="0"/>
              <a:t>、</a:t>
            </a:r>
            <a:r>
              <a:rPr lang="ja-JP" altLang="en-US" sz="2800" dirty="0" smtClean="0"/>
              <a:t>分散安定化のプロセス</a:t>
            </a:r>
          </a:p>
        </p:txBody>
      </p:sp>
      <p:sp>
        <p:nvSpPr>
          <p:cNvPr id="439301" name="Oval 3"/>
          <p:cNvSpPr>
            <a:spLocks noChangeArrowheads="1"/>
          </p:cNvSpPr>
          <p:nvPr/>
        </p:nvSpPr>
        <p:spPr bwMode="auto">
          <a:xfrm>
            <a:off x="1676400" y="2819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600"/>
          </a:p>
        </p:txBody>
      </p:sp>
      <p:sp>
        <p:nvSpPr>
          <p:cNvPr id="439302" name="Oval 4"/>
          <p:cNvSpPr>
            <a:spLocks noChangeArrowheads="1"/>
          </p:cNvSpPr>
          <p:nvPr/>
        </p:nvSpPr>
        <p:spPr bwMode="auto">
          <a:xfrm>
            <a:off x="6248400" y="2971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600"/>
          </a:p>
        </p:txBody>
      </p:sp>
      <p:sp>
        <p:nvSpPr>
          <p:cNvPr id="439303" name="Oval 5"/>
          <p:cNvSpPr>
            <a:spLocks noChangeArrowheads="1"/>
          </p:cNvSpPr>
          <p:nvPr/>
        </p:nvSpPr>
        <p:spPr bwMode="auto">
          <a:xfrm>
            <a:off x="4191000" y="3505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600"/>
          </a:p>
        </p:txBody>
      </p:sp>
      <p:sp>
        <p:nvSpPr>
          <p:cNvPr id="439304" name="Oval 6"/>
          <p:cNvSpPr>
            <a:spLocks noChangeArrowheads="1"/>
          </p:cNvSpPr>
          <p:nvPr/>
        </p:nvSpPr>
        <p:spPr bwMode="auto">
          <a:xfrm>
            <a:off x="3810000" y="3657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600"/>
          </a:p>
        </p:txBody>
      </p:sp>
      <p:sp>
        <p:nvSpPr>
          <p:cNvPr id="439305" name="Oval 7"/>
          <p:cNvSpPr>
            <a:spLocks noChangeArrowheads="1"/>
          </p:cNvSpPr>
          <p:nvPr/>
        </p:nvSpPr>
        <p:spPr bwMode="auto">
          <a:xfrm>
            <a:off x="3886200" y="3276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600"/>
          </a:p>
        </p:txBody>
      </p:sp>
      <p:sp>
        <p:nvSpPr>
          <p:cNvPr id="439306" name="Oval 8"/>
          <p:cNvSpPr>
            <a:spLocks noChangeArrowheads="1"/>
          </p:cNvSpPr>
          <p:nvPr/>
        </p:nvSpPr>
        <p:spPr bwMode="auto">
          <a:xfrm>
            <a:off x="1371600" y="3048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600"/>
          </a:p>
        </p:txBody>
      </p:sp>
      <p:sp>
        <p:nvSpPr>
          <p:cNvPr id="439307" name="Oval 9"/>
          <p:cNvSpPr>
            <a:spLocks noChangeArrowheads="1"/>
          </p:cNvSpPr>
          <p:nvPr/>
        </p:nvSpPr>
        <p:spPr bwMode="auto">
          <a:xfrm>
            <a:off x="1752600" y="3581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600"/>
          </a:p>
        </p:txBody>
      </p:sp>
      <p:sp>
        <p:nvSpPr>
          <p:cNvPr id="439308" name="Oval 10"/>
          <p:cNvSpPr>
            <a:spLocks noChangeArrowheads="1"/>
          </p:cNvSpPr>
          <p:nvPr/>
        </p:nvSpPr>
        <p:spPr bwMode="auto">
          <a:xfrm>
            <a:off x="2057400" y="3352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600"/>
          </a:p>
        </p:txBody>
      </p:sp>
      <p:sp>
        <p:nvSpPr>
          <p:cNvPr id="439309" name="Oval 11"/>
          <p:cNvSpPr>
            <a:spLocks noChangeArrowheads="1"/>
          </p:cNvSpPr>
          <p:nvPr/>
        </p:nvSpPr>
        <p:spPr bwMode="auto">
          <a:xfrm>
            <a:off x="2057400" y="2971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600"/>
          </a:p>
        </p:txBody>
      </p:sp>
      <p:sp>
        <p:nvSpPr>
          <p:cNvPr id="439310" name="Oval 12"/>
          <p:cNvSpPr>
            <a:spLocks noChangeArrowheads="1"/>
          </p:cNvSpPr>
          <p:nvPr/>
        </p:nvSpPr>
        <p:spPr bwMode="auto">
          <a:xfrm>
            <a:off x="1752600" y="3200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600"/>
          </a:p>
        </p:txBody>
      </p:sp>
      <p:sp>
        <p:nvSpPr>
          <p:cNvPr id="439311" name="Oval 13"/>
          <p:cNvSpPr>
            <a:spLocks noChangeArrowheads="1"/>
          </p:cNvSpPr>
          <p:nvPr/>
        </p:nvSpPr>
        <p:spPr bwMode="auto">
          <a:xfrm>
            <a:off x="6629400" y="3810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600"/>
          </a:p>
        </p:txBody>
      </p:sp>
      <p:sp>
        <p:nvSpPr>
          <p:cNvPr id="439312" name="Oval 14"/>
          <p:cNvSpPr>
            <a:spLocks noChangeArrowheads="1"/>
          </p:cNvSpPr>
          <p:nvPr/>
        </p:nvSpPr>
        <p:spPr bwMode="auto">
          <a:xfrm>
            <a:off x="4267200" y="5105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600"/>
          </a:p>
        </p:txBody>
      </p:sp>
      <p:sp>
        <p:nvSpPr>
          <p:cNvPr id="439313" name="Oval 15"/>
          <p:cNvSpPr>
            <a:spLocks noChangeArrowheads="1"/>
          </p:cNvSpPr>
          <p:nvPr/>
        </p:nvSpPr>
        <p:spPr bwMode="auto">
          <a:xfrm>
            <a:off x="3886200" y="5029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600"/>
          </a:p>
        </p:txBody>
      </p:sp>
      <p:sp>
        <p:nvSpPr>
          <p:cNvPr id="439314" name="Oval 16"/>
          <p:cNvSpPr>
            <a:spLocks noChangeArrowheads="1"/>
          </p:cNvSpPr>
          <p:nvPr/>
        </p:nvSpPr>
        <p:spPr bwMode="auto">
          <a:xfrm>
            <a:off x="4114800" y="4724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600"/>
          </a:p>
        </p:txBody>
      </p:sp>
      <p:sp>
        <p:nvSpPr>
          <p:cNvPr id="439315" name="Oval 17"/>
          <p:cNvSpPr>
            <a:spLocks noChangeArrowheads="1"/>
          </p:cNvSpPr>
          <p:nvPr/>
        </p:nvSpPr>
        <p:spPr bwMode="auto">
          <a:xfrm>
            <a:off x="6934200" y="23622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600"/>
          </a:p>
        </p:txBody>
      </p:sp>
      <p:sp>
        <p:nvSpPr>
          <p:cNvPr id="439316" name="Oval 18"/>
          <p:cNvSpPr>
            <a:spLocks noChangeArrowheads="1"/>
          </p:cNvSpPr>
          <p:nvPr/>
        </p:nvSpPr>
        <p:spPr bwMode="auto">
          <a:xfrm>
            <a:off x="6629400" y="4800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600"/>
          </a:p>
        </p:txBody>
      </p:sp>
      <p:sp>
        <p:nvSpPr>
          <p:cNvPr id="439317" name="Oval 19"/>
          <p:cNvSpPr>
            <a:spLocks noChangeArrowheads="1"/>
          </p:cNvSpPr>
          <p:nvPr/>
        </p:nvSpPr>
        <p:spPr bwMode="auto">
          <a:xfrm>
            <a:off x="7620000" y="44196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600"/>
          </a:p>
        </p:txBody>
      </p:sp>
      <p:sp>
        <p:nvSpPr>
          <p:cNvPr id="439318" name="Oval 20"/>
          <p:cNvSpPr>
            <a:spLocks noChangeArrowheads="1"/>
          </p:cNvSpPr>
          <p:nvPr/>
        </p:nvSpPr>
        <p:spPr bwMode="auto">
          <a:xfrm>
            <a:off x="7620000" y="3200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600"/>
          </a:p>
        </p:txBody>
      </p:sp>
      <p:sp>
        <p:nvSpPr>
          <p:cNvPr id="439319" name="Freeform 21"/>
          <p:cNvSpPr>
            <a:spLocks/>
          </p:cNvSpPr>
          <p:nvPr/>
        </p:nvSpPr>
        <p:spPr bwMode="auto">
          <a:xfrm>
            <a:off x="1828800" y="3944938"/>
            <a:ext cx="252413" cy="95250"/>
          </a:xfrm>
          <a:custGeom>
            <a:avLst/>
            <a:gdLst>
              <a:gd name="T0" fmla="*/ 0 w 159"/>
              <a:gd name="T1" fmla="*/ 2147483647 h 60"/>
              <a:gd name="T2" fmla="*/ 2147483647 w 159"/>
              <a:gd name="T3" fmla="*/ 2147483647 h 60"/>
              <a:gd name="T4" fmla="*/ 2147483647 w 159"/>
              <a:gd name="T5" fmla="*/ 0 h 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9" h="60">
                <a:moveTo>
                  <a:pt x="0" y="32"/>
                </a:moveTo>
                <a:cubicBezTo>
                  <a:pt x="42" y="60"/>
                  <a:pt x="94" y="38"/>
                  <a:pt x="142" y="32"/>
                </a:cubicBezTo>
                <a:cubicBezTo>
                  <a:pt x="159" y="6"/>
                  <a:pt x="158" y="18"/>
                  <a:pt x="158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20" name="Freeform 22"/>
          <p:cNvSpPr>
            <a:spLocks/>
          </p:cNvSpPr>
          <p:nvPr/>
        </p:nvSpPr>
        <p:spPr bwMode="auto">
          <a:xfrm>
            <a:off x="1577975" y="4008438"/>
            <a:ext cx="263525" cy="220662"/>
          </a:xfrm>
          <a:custGeom>
            <a:avLst/>
            <a:gdLst>
              <a:gd name="T0" fmla="*/ 2147483647 w 166"/>
              <a:gd name="T1" fmla="*/ 0 h 139"/>
              <a:gd name="T2" fmla="*/ 2147483647 w 166"/>
              <a:gd name="T3" fmla="*/ 2147483647 h 139"/>
              <a:gd name="T4" fmla="*/ 2147483647 w 166"/>
              <a:gd name="T5" fmla="*/ 2147483647 h 139"/>
              <a:gd name="T6" fmla="*/ 0 w 166"/>
              <a:gd name="T7" fmla="*/ 2147483647 h 13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6" h="139">
                <a:moveTo>
                  <a:pt x="166" y="0"/>
                </a:moveTo>
                <a:cubicBezTo>
                  <a:pt x="143" y="34"/>
                  <a:pt x="124" y="66"/>
                  <a:pt x="95" y="95"/>
                </a:cubicBezTo>
                <a:cubicBezTo>
                  <a:pt x="80" y="139"/>
                  <a:pt x="69" y="107"/>
                  <a:pt x="40" y="87"/>
                </a:cubicBezTo>
                <a:cubicBezTo>
                  <a:pt x="9" y="97"/>
                  <a:pt x="22" y="89"/>
                  <a:pt x="0" y="11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21" name="Freeform 23"/>
          <p:cNvSpPr>
            <a:spLocks/>
          </p:cNvSpPr>
          <p:nvPr/>
        </p:nvSpPr>
        <p:spPr bwMode="auto">
          <a:xfrm>
            <a:off x="2286000" y="3581400"/>
            <a:ext cx="228600" cy="304800"/>
          </a:xfrm>
          <a:custGeom>
            <a:avLst/>
            <a:gdLst>
              <a:gd name="T0" fmla="*/ 0 w 159"/>
              <a:gd name="T1" fmla="*/ 2147483647 h 60"/>
              <a:gd name="T2" fmla="*/ 2147483647 w 159"/>
              <a:gd name="T3" fmla="*/ 2147483647 h 60"/>
              <a:gd name="T4" fmla="*/ 2147483647 w 159"/>
              <a:gd name="T5" fmla="*/ 0 h 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9" h="60">
                <a:moveTo>
                  <a:pt x="0" y="32"/>
                </a:moveTo>
                <a:cubicBezTo>
                  <a:pt x="42" y="60"/>
                  <a:pt x="94" y="38"/>
                  <a:pt x="142" y="32"/>
                </a:cubicBezTo>
                <a:cubicBezTo>
                  <a:pt x="159" y="6"/>
                  <a:pt x="158" y="18"/>
                  <a:pt x="158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22" name="Freeform 24"/>
          <p:cNvSpPr>
            <a:spLocks/>
          </p:cNvSpPr>
          <p:nvPr/>
        </p:nvSpPr>
        <p:spPr bwMode="auto">
          <a:xfrm flipV="1">
            <a:off x="2286000" y="2819400"/>
            <a:ext cx="228600" cy="304800"/>
          </a:xfrm>
          <a:custGeom>
            <a:avLst/>
            <a:gdLst>
              <a:gd name="T0" fmla="*/ 0 w 159"/>
              <a:gd name="T1" fmla="*/ 2147483647 h 60"/>
              <a:gd name="T2" fmla="*/ 2147483647 w 159"/>
              <a:gd name="T3" fmla="*/ 2147483647 h 60"/>
              <a:gd name="T4" fmla="*/ 2147483647 w 159"/>
              <a:gd name="T5" fmla="*/ 0 h 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9" h="60">
                <a:moveTo>
                  <a:pt x="0" y="32"/>
                </a:moveTo>
                <a:cubicBezTo>
                  <a:pt x="42" y="60"/>
                  <a:pt x="94" y="38"/>
                  <a:pt x="142" y="32"/>
                </a:cubicBezTo>
                <a:cubicBezTo>
                  <a:pt x="159" y="6"/>
                  <a:pt x="158" y="18"/>
                  <a:pt x="158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23" name="Freeform 25"/>
          <p:cNvSpPr>
            <a:spLocks/>
          </p:cNvSpPr>
          <p:nvPr/>
        </p:nvSpPr>
        <p:spPr bwMode="auto">
          <a:xfrm>
            <a:off x="1295400" y="3048000"/>
            <a:ext cx="76200" cy="533400"/>
          </a:xfrm>
          <a:custGeom>
            <a:avLst/>
            <a:gdLst>
              <a:gd name="T0" fmla="*/ 0 w 159"/>
              <a:gd name="T1" fmla="*/ 2147483647 h 60"/>
              <a:gd name="T2" fmla="*/ 2147483647 w 159"/>
              <a:gd name="T3" fmla="*/ 2147483647 h 60"/>
              <a:gd name="T4" fmla="*/ 2147483647 w 159"/>
              <a:gd name="T5" fmla="*/ 0 h 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9" h="60">
                <a:moveTo>
                  <a:pt x="0" y="32"/>
                </a:moveTo>
                <a:cubicBezTo>
                  <a:pt x="42" y="60"/>
                  <a:pt x="94" y="38"/>
                  <a:pt x="142" y="32"/>
                </a:cubicBezTo>
                <a:cubicBezTo>
                  <a:pt x="159" y="6"/>
                  <a:pt x="158" y="18"/>
                  <a:pt x="158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24" name="Freeform 26"/>
          <p:cNvSpPr>
            <a:spLocks/>
          </p:cNvSpPr>
          <p:nvPr/>
        </p:nvSpPr>
        <p:spPr bwMode="auto">
          <a:xfrm>
            <a:off x="1676400" y="2743200"/>
            <a:ext cx="304800" cy="76200"/>
          </a:xfrm>
          <a:custGeom>
            <a:avLst/>
            <a:gdLst>
              <a:gd name="T0" fmla="*/ 0 w 159"/>
              <a:gd name="T1" fmla="*/ 2147483647 h 60"/>
              <a:gd name="T2" fmla="*/ 2147483647 w 159"/>
              <a:gd name="T3" fmla="*/ 2147483647 h 60"/>
              <a:gd name="T4" fmla="*/ 2147483647 w 159"/>
              <a:gd name="T5" fmla="*/ 0 h 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9" h="60">
                <a:moveTo>
                  <a:pt x="0" y="32"/>
                </a:moveTo>
                <a:cubicBezTo>
                  <a:pt x="42" y="60"/>
                  <a:pt x="94" y="38"/>
                  <a:pt x="142" y="32"/>
                </a:cubicBezTo>
                <a:cubicBezTo>
                  <a:pt x="159" y="6"/>
                  <a:pt x="158" y="18"/>
                  <a:pt x="158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25" name="Freeform 27"/>
          <p:cNvSpPr>
            <a:spLocks/>
          </p:cNvSpPr>
          <p:nvPr/>
        </p:nvSpPr>
        <p:spPr bwMode="auto">
          <a:xfrm>
            <a:off x="2500313" y="3484563"/>
            <a:ext cx="368300" cy="179387"/>
          </a:xfrm>
          <a:custGeom>
            <a:avLst/>
            <a:gdLst>
              <a:gd name="T0" fmla="*/ 2147483647 w 232"/>
              <a:gd name="T1" fmla="*/ 2147483647 h 113"/>
              <a:gd name="T2" fmla="*/ 2147483647 w 232"/>
              <a:gd name="T3" fmla="*/ 2147483647 h 113"/>
              <a:gd name="T4" fmla="*/ 2147483647 w 232"/>
              <a:gd name="T5" fmla="*/ 2147483647 h 113"/>
              <a:gd name="T6" fmla="*/ 2147483647 w 232"/>
              <a:gd name="T7" fmla="*/ 2147483647 h 113"/>
              <a:gd name="T8" fmla="*/ 2147483647 w 232"/>
              <a:gd name="T9" fmla="*/ 2147483647 h 113"/>
              <a:gd name="T10" fmla="*/ 2147483647 w 232"/>
              <a:gd name="T11" fmla="*/ 2147483647 h 113"/>
              <a:gd name="T12" fmla="*/ 2147483647 w 232"/>
              <a:gd name="T13" fmla="*/ 2147483647 h 11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2" h="113">
                <a:moveTo>
                  <a:pt x="19" y="70"/>
                </a:moveTo>
                <a:cubicBezTo>
                  <a:pt x="17" y="60"/>
                  <a:pt x="0" y="16"/>
                  <a:pt x="19" y="6"/>
                </a:cubicBezTo>
                <a:cubicBezTo>
                  <a:pt x="31" y="0"/>
                  <a:pt x="45" y="10"/>
                  <a:pt x="58" y="14"/>
                </a:cubicBezTo>
                <a:cubicBezTo>
                  <a:pt x="74" y="18"/>
                  <a:pt x="106" y="30"/>
                  <a:pt x="106" y="30"/>
                </a:cubicBezTo>
                <a:cubicBezTo>
                  <a:pt x="130" y="46"/>
                  <a:pt x="153" y="54"/>
                  <a:pt x="177" y="70"/>
                </a:cubicBezTo>
                <a:cubicBezTo>
                  <a:pt x="181" y="81"/>
                  <a:pt x="187" y="113"/>
                  <a:pt x="208" y="109"/>
                </a:cubicBezTo>
                <a:cubicBezTo>
                  <a:pt x="219" y="107"/>
                  <a:pt x="232" y="85"/>
                  <a:pt x="232" y="8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26" name="Freeform 28"/>
          <p:cNvSpPr>
            <a:spLocks/>
          </p:cNvSpPr>
          <p:nvPr/>
        </p:nvSpPr>
        <p:spPr bwMode="auto">
          <a:xfrm>
            <a:off x="2543175" y="2906713"/>
            <a:ext cx="363538" cy="274637"/>
          </a:xfrm>
          <a:custGeom>
            <a:avLst/>
            <a:gdLst>
              <a:gd name="T0" fmla="*/ 0 w 229"/>
              <a:gd name="T1" fmla="*/ 2147483647 h 173"/>
              <a:gd name="T2" fmla="*/ 2147483647 w 229"/>
              <a:gd name="T3" fmla="*/ 2147483647 h 173"/>
              <a:gd name="T4" fmla="*/ 2147483647 w 229"/>
              <a:gd name="T5" fmla="*/ 2147483647 h 173"/>
              <a:gd name="T6" fmla="*/ 2147483647 w 229"/>
              <a:gd name="T7" fmla="*/ 2147483647 h 173"/>
              <a:gd name="T8" fmla="*/ 2147483647 w 229"/>
              <a:gd name="T9" fmla="*/ 2147483647 h 173"/>
              <a:gd name="T10" fmla="*/ 2147483647 w 229"/>
              <a:gd name="T11" fmla="*/ 0 h 17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9" h="173">
                <a:moveTo>
                  <a:pt x="0" y="126"/>
                </a:moveTo>
                <a:cubicBezTo>
                  <a:pt x="12" y="160"/>
                  <a:pt x="29" y="156"/>
                  <a:pt x="63" y="165"/>
                </a:cubicBezTo>
                <a:cubicBezTo>
                  <a:pt x="94" y="162"/>
                  <a:pt x="147" y="173"/>
                  <a:pt x="165" y="134"/>
                </a:cubicBezTo>
                <a:cubicBezTo>
                  <a:pt x="174" y="114"/>
                  <a:pt x="181" y="71"/>
                  <a:pt x="181" y="71"/>
                </a:cubicBezTo>
                <a:cubicBezTo>
                  <a:pt x="178" y="55"/>
                  <a:pt x="169" y="39"/>
                  <a:pt x="173" y="23"/>
                </a:cubicBezTo>
                <a:cubicBezTo>
                  <a:pt x="177" y="8"/>
                  <a:pt x="217" y="0"/>
                  <a:pt x="229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27" name="Freeform 29"/>
          <p:cNvSpPr>
            <a:spLocks/>
          </p:cNvSpPr>
          <p:nvPr/>
        </p:nvSpPr>
        <p:spPr bwMode="auto">
          <a:xfrm>
            <a:off x="1114425" y="3357563"/>
            <a:ext cx="288925" cy="338137"/>
          </a:xfrm>
          <a:custGeom>
            <a:avLst/>
            <a:gdLst>
              <a:gd name="T0" fmla="*/ 2147483647 w 182"/>
              <a:gd name="T1" fmla="*/ 0 h 213"/>
              <a:gd name="T2" fmla="*/ 2147483647 w 182"/>
              <a:gd name="T3" fmla="*/ 2147483647 h 213"/>
              <a:gd name="T4" fmla="*/ 2147483647 w 182"/>
              <a:gd name="T5" fmla="*/ 2147483647 h 213"/>
              <a:gd name="T6" fmla="*/ 2147483647 w 182"/>
              <a:gd name="T7" fmla="*/ 2147483647 h 213"/>
              <a:gd name="T8" fmla="*/ 2147483647 w 182"/>
              <a:gd name="T9" fmla="*/ 2147483647 h 213"/>
              <a:gd name="T10" fmla="*/ 2147483647 w 182"/>
              <a:gd name="T11" fmla="*/ 2147483647 h 213"/>
              <a:gd name="T12" fmla="*/ 2147483647 w 182"/>
              <a:gd name="T13" fmla="*/ 2147483647 h 213"/>
              <a:gd name="T14" fmla="*/ 2147483647 w 182"/>
              <a:gd name="T15" fmla="*/ 2147483647 h 213"/>
              <a:gd name="T16" fmla="*/ 0 w 182"/>
              <a:gd name="T17" fmla="*/ 2147483647 h 21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2" h="213">
                <a:moveTo>
                  <a:pt x="119" y="0"/>
                </a:moveTo>
                <a:cubicBezTo>
                  <a:pt x="121" y="26"/>
                  <a:pt x="120" y="53"/>
                  <a:pt x="126" y="79"/>
                </a:cubicBezTo>
                <a:cubicBezTo>
                  <a:pt x="132" y="103"/>
                  <a:pt x="168" y="129"/>
                  <a:pt x="182" y="150"/>
                </a:cubicBezTo>
                <a:cubicBezTo>
                  <a:pt x="167" y="159"/>
                  <a:pt x="149" y="163"/>
                  <a:pt x="134" y="173"/>
                </a:cubicBezTo>
                <a:cubicBezTo>
                  <a:pt x="125" y="179"/>
                  <a:pt x="119" y="190"/>
                  <a:pt x="111" y="197"/>
                </a:cubicBezTo>
                <a:cubicBezTo>
                  <a:pt x="104" y="203"/>
                  <a:pt x="95" y="208"/>
                  <a:pt x="87" y="213"/>
                </a:cubicBezTo>
                <a:cubicBezTo>
                  <a:pt x="66" y="209"/>
                  <a:pt x="39" y="208"/>
                  <a:pt x="24" y="189"/>
                </a:cubicBezTo>
                <a:cubicBezTo>
                  <a:pt x="19" y="182"/>
                  <a:pt x="20" y="173"/>
                  <a:pt x="16" y="165"/>
                </a:cubicBezTo>
                <a:cubicBezTo>
                  <a:pt x="12" y="157"/>
                  <a:pt x="0" y="142"/>
                  <a:pt x="0" y="14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28" name="Freeform 30"/>
          <p:cNvSpPr>
            <a:spLocks/>
          </p:cNvSpPr>
          <p:nvPr/>
        </p:nvSpPr>
        <p:spPr bwMode="auto">
          <a:xfrm>
            <a:off x="1577975" y="2455863"/>
            <a:ext cx="100013" cy="393700"/>
          </a:xfrm>
          <a:custGeom>
            <a:avLst/>
            <a:gdLst>
              <a:gd name="T0" fmla="*/ 2147483647 w 63"/>
              <a:gd name="T1" fmla="*/ 2147483647 h 248"/>
              <a:gd name="T2" fmla="*/ 2147483647 w 63"/>
              <a:gd name="T3" fmla="*/ 2147483647 h 248"/>
              <a:gd name="T4" fmla="*/ 2147483647 w 63"/>
              <a:gd name="T5" fmla="*/ 2147483647 h 248"/>
              <a:gd name="T6" fmla="*/ 0 w 63"/>
              <a:gd name="T7" fmla="*/ 2147483647 h 248"/>
              <a:gd name="T8" fmla="*/ 2147483647 w 63"/>
              <a:gd name="T9" fmla="*/ 0 h 2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3" h="248">
                <a:moveTo>
                  <a:pt x="63" y="205"/>
                </a:moveTo>
                <a:cubicBezTo>
                  <a:pt x="27" y="218"/>
                  <a:pt x="23" y="248"/>
                  <a:pt x="8" y="205"/>
                </a:cubicBezTo>
                <a:cubicBezTo>
                  <a:pt x="17" y="179"/>
                  <a:pt x="48" y="134"/>
                  <a:pt x="48" y="134"/>
                </a:cubicBezTo>
                <a:cubicBezTo>
                  <a:pt x="40" y="85"/>
                  <a:pt x="39" y="73"/>
                  <a:pt x="0" y="47"/>
                </a:cubicBezTo>
                <a:cubicBezTo>
                  <a:pt x="9" y="10"/>
                  <a:pt x="8" y="26"/>
                  <a:pt x="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29" name="Freeform 31"/>
          <p:cNvSpPr>
            <a:spLocks/>
          </p:cNvSpPr>
          <p:nvPr/>
        </p:nvSpPr>
        <p:spPr bwMode="auto">
          <a:xfrm>
            <a:off x="3870325" y="3219450"/>
            <a:ext cx="325438" cy="212725"/>
          </a:xfrm>
          <a:custGeom>
            <a:avLst/>
            <a:gdLst>
              <a:gd name="T0" fmla="*/ 0 w 205"/>
              <a:gd name="T1" fmla="*/ 2147483647 h 134"/>
              <a:gd name="T2" fmla="*/ 2147483647 w 205"/>
              <a:gd name="T3" fmla="*/ 2147483647 h 134"/>
              <a:gd name="T4" fmla="*/ 2147483647 w 205"/>
              <a:gd name="T5" fmla="*/ 2147483647 h 134"/>
              <a:gd name="T6" fmla="*/ 2147483647 w 205"/>
              <a:gd name="T7" fmla="*/ 0 h 134"/>
              <a:gd name="T8" fmla="*/ 2147483647 w 205"/>
              <a:gd name="T9" fmla="*/ 2147483647 h 1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5" h="134">
                <a:moveTo>
                  <a:pt x="0" y="134"/>
                </a:moveTo>
                <a:cubicBezTo>
                  <a:pt x="6" y="106"/>
                  <a:pt x="7" y="59"/>
                  <a:pt x="32" y="39"/>
                </a:cubicBezTo>
                <a:cubicBezTo>
                  <a:pt x="48" y="25"/>
                  <a:pt x="110" y="13"/>
                  <a:pt x="126" y="8"/>
                </a:cubicBezTo>
                <a:cubicBezTo>
                  <a:pt x="134" y="5"/>
                  <a:pt x="150" y="0"/>
                  <a:pt x="150" y="0"/>
                </a:cubicBezTo>
                <a:cubicBezTo>
                  <a:pt x="168" y="12"/>
                  <a:pt x="183" y="24"/>
                  <a:pt x="205" y="24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30" name="Freeform 32"/>
          <p:cNvSpPr>
            <a:spLocks/>
          </p:cNvSpPr>
          <p:nvPr/>
        </p:nvSpPr>
        <p:spPr bwMode="auto">
          <a:xfrm>
            <a:off x="3770313" y="3883025"/>
            <a:ext cx="287337" cy="187325"/>
          </a:xfrm>
          <a:custGeom>
            <a:avLst/>
            <a:gdLst>
              <a:gd name="T0" fmla="*/ 0 w 181"/>
              <a:gd name="T1" fmla="*/ 0 h 118"/>
              <a:gd name="T2" fmla="*/ 2147483647 w 181"/>
              <a:gd name="T3" fmla="*/ 2147483647 h 118"/>
              <a:gd name="T4" fmla="*/ 2147483647 w 181"/>
              <a:gd name="T5" fmla="*/ 2147483647 h 1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1" h="118">
                <a:moveTo>
                  <a:pt x="0" y="0"/>
                </a:moveTo>
                <a:cubicBezTo>
                  <a:pt x="5" y="24"/>
                  <a:pt x="0" y="53"/>
                  <a:pt x="16" y="71"/>
                </a:cubicBezTo>
                <a:cubicBezTo>
                  <a:pt x="57" y="118"/>
                  <a:pt x="126" y="118"/>
                  <a:pt x="181" y="118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31" name="Freeform 33"/>
          <p:cNvSpPr>
            <a:spLocks/>
          </p:cNvSpPr>
          <p:nvPr/>
        </p:nvSpPr>
        <p:spPr bwMode="auto">
          <a:xfrm>
            <a:off x="4484688" y="3519488"/>
            <a:ext cx="125412" cy="414337"/>
          </a:xfrm>
          <a:custGeom>
            <a:avLst/>
            <a:gdLst>
              <a:gd name="T0" fmla="*/ 2147483647 w 79"/>
              <a:gd name="T1" fmla="*/ 0 h 261"/>
              <a:gd name="T2" fmla="*/ 2147483647 w 79"/>
              <a:gd name="T3" fmla="*/ 2147483647 h 261"/>
              <a:gd name="T4" fmla="*/ 2147483647 w 79"/>
              <a:gd name="T5" fmla="*/ 2147483647 h 261"/>
              <a:gd name="T6" fmla="*/ 2147483647 w 79"/>
              <a:gd name="T7" fmla="*/ 2147483647 h 261"/>
              <a:gd name="T8" fmla="*/ 0 w 79"/>
              <a:gd name="T9" fmla="*/ 2147483647 h 2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9" h="261">
                <a:moveTo>
                  <a:pt x="16" y="0"/>
                </a:moveTo>
                <a:cubicBezTo>
                  <a:pt x="57" y="28"/>
                  <a:pt x="67" y="48"/>
                  <a:pt x="79" y="95"/>
                </a:cubicBezTo>
                <a:cubicBezTo>
                  <a:pt x="76" y="124"/>
                  <a:pt x="76" y="153"/>
                  <a:pt x="71" y="182"/>
                </a:cubicBezTo>
                <a:cubicBezTo>
                  <a:pt x="68" y="198"/>
                  <a:pt x="69" y="220"/>
                  <a:pt x="55" y="229"/>
                </a:cubicBezTo>
                <a:cubicBezTo>
                  <a:pt x="37" y="241"/>
                  <a:pt x="14" y="247"/>
                  <a:pt x="0" y="261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32" name="Freeform 34"/>
          <p:cNvSpPr>
            <a:spLocks/>
          </p:cNvSpPr>
          <p:nvPr/>
        </p:nvSpPr>
        <p:spPr bwMode="auto">
          <a:xfrm>
            <a:off x="4121150" y="4681538"/>
            <a:ext cx="412750" cy="141287"/>
          </a:xfrm>
          <a:custGeom>
            <a:avLst/>
            <a:gdLst>
              <a:gd name="T0" fmla="*/ 0 w 260"/>
              <a:gd name="T1" fmla="*/ 2147483647 h 89"/>
              <a:gd name="T2" fmla="*/ 2147483647 w 260"/>
              <a:gd name="T3" fmla="*/ 2147483647 h 89"/>
              <a:gd name="T4" fmla="*/ 2147483647 w 260"/>
              <a:gd name="T5" fmla="*/ 2147483647 h 89"/>
              <a:gd name="T6" fmla="*/ 2147483647 w 260"/>
              <a:gd name="T7" fmla="*/ 2147483647 h 89"/>
              <a:gd name="T8" fmla="*/ 2147483647 w 260"/>
              <a:gd name="T9" fmla="*/ 2147483647 h 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0" h="89">
                <a:moveTo>
                  <a:pt x="0" y="89"/>
                </a:moveTo>
                <a:cubicBezTo>
                  <a:pt x="10" y="58"/>
                  <a:pt x="15" y="44"/>
                  <a:pt x="47" y="34"/>
                </a:cubicBezTo>
                <a:cubicBezTo>
                  <a:pt x="80" y="12"/>
                  <a:pt x="101" y="9"/>
                  <a:pt x="142" y="2"/>
                </a:cubicBezTo>
                <a:cubicBezTo>
                  <a:pt x="181" y="7"/>
                  <a:pt x="203" y="0"/>
                  <a:pt x="229" y="26"/>
                </a:cubicBezTo>
                <a:cubicBezTo>
                  <a:pt x="242" y="39"/>
                  <a:pt x="260" y="73"/>
                  <a:pt x="260" y="73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33" name="Freeform 35"/>
          <p:cNvSpPr>
            <a:spLocks/>
          </p:cNvSpPr>
          <p:nvPr/>
        </p:nvSpPr>
        <p:spPr bwMode="auto">
          <a:xfrm>
            <a:off x="3806825" y="5199063"/>
            <a:ext cx="352425" cy="325437"/>
          </a:xfrm>
          <a:custGeom>
            <a:avLst/>
            <a:gdLst>
              <a:gd name="T0" fmla="*/ 2147483647 w 222"/>
              <a:gd name="T1" fmla="*/ 0 h 205"/>
              <a:gd name="T2" fmla="*/ 2147483647 w 222"/>
              <a:gd name="T3" fmla="*/ 2147483647 h 205"/>
              <a:gd name="T4" fmla="*/ 2147483647 w 222"/>
              <a:gd name="T5" fmla="*/ 2147483647 h 205"/>
              <a:gd name="T6" fmla="*/ 2147483647 w 222"/>
              <a:gd name="T7" fmla="*/ 2147483647 h 205"/>
              <a:gd name="T8" fmla="*/ 2147483647 w 222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2" h="205">
                <a:moveTo>
                  <a:pt x="40" y="0"/>
                </a:moveTo>
                <a:cubicBezTo>
                  <a:pt x="15" y="36"/>
                  <a:pt x="0" y="59"/>
                  <a:pt x="24" y="102"/>
                </a:cubicBezTo>
                <a:cubicBezTo>
                  <a:pt x="33" y="119"/>
                  <a:pt x="56" y="149"/>
                  <a:pt x="56" y="149"/>
                </a:cubicBezTo>
                <a:cubicBezTo>
                  <a:pt x="68" y="186"/>
                  <a:pt x="73" y="195"/>
                  <a:pt x="111" y="205"/>
                </a:cubicBezTo>
                <a:cubicBezTo>
                  <a:pt x="172" y="198"/>
                  <a:pt x="184" y="203"/>
                  <a:pt x="222" y="165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34" name="Freeform 36"/>
          <p:cNvSpPr>
            <a:spLocks/>
          </p:cNvSpPr>
          <p:nvPr/>
        </p:nvSpPr>
        <p:spPr bwMode="auto">
          <a:xfrm>
            <a:off x="4446588" y="5222875"/>
            <a:ext cx="263525" cy="342900"/>
          </a:xfrm>
          <a:custGeom>
            <a:avLst/>
            <a:gdLst>
              <a:gd name="T0" fmla="*/ 0 w 166"/>
              <a:gd name="T1" fmla="*/ 2147483647 h 216"/>
              <a:gd name="T2" fmla="*/ 2147483647 w 166"/>
              <a:gd name="T3" fmla="*/ 2147483647 h 216"/>
              <a:gd name="T4" fmla="*/ 2147483647 w 166"/>
              <a:gd name="T5" fmla="*/ 2147483647 h 216"/>
              <a:gd name="T6" fmla="*/ 2147483647 w 166"/>
              <a:gd name="T7" fmla="*/ 2147483647 h 216"/>
              <a:gd name="T8" fmla="*/ 2147483647 w 166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6" h="216">
                <a:moveTo>
                  <a:pt x="0" y="205"/>
                </a:moveTo>
                <a:cubicBezTo>
                  <a:pt x="83" y="199"/>
                  <a:pt x="103" y="216"/>
                  <a:pt x="142" y="158"/>
                </a:cubicBezTo>
                <a:cubicBezTo>
                  <a:pt x="145" y="134"/>
                  <a:pt x="145" y="110"/>
                  <a:pt x="150" y="87"/>
                </a:cubicBezTo>
                <a:cubicBezTo>
                  <a:pt x="153" y="71"/>
                  <a:pt x="166" y="40"/>
                  <a:pt x="166" y="40"/>
                </a:cubicBezTo>
                <a:cubicBezTo>
                  <a:pt x="157" y="5"/>
                  <a:pt x="158" y="19"/>
                  <a:pt x="158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35" name="Freeform 37"/>
          <p:cNvSpPr>
            <a:spLocks/>
          </p:cNvSpPr>
          <p:nvPr/>
        </p:nvSpPr>
        <p:spPr bwMode="auto">
          <a:xfrm>
            <a:off x="6200775" y="3043238"/>
            <a:ext cx="138113" cy="350837"/>
          </a:xfrm>
          <a:custGeom>
            <a:avLst/>
            <a:gdLst>
              <a:gd name="T0" fmla="*/ 2147483647 w 87"/>
              <a:gd name="T1" fmla="*/ 0 h 221"/>
              <a:gd name="T2" fmla="*/ 0 w 87"/>
              <a:gd name="T3" fmla="*/ 2147483647 h 221"/>
              <a:gd name="T4" fmla="*/ 2147483647 w 87"/>
              <a:gd name="T5" fmla="*/ 2147483647 h 221"/>
              <a:gd name="T6" fmla="*/ 2147483647 w 87"/>
              <a:gd name="T7" fmla="*/ 2147483647 h 221"/>
              <a:gd name="T8" fmla="*/ 2147483647 w 87"/>
              <a:gd name="T9" fmla="*/ 2147483647 h 2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7" h="221">
                <a:moveTo>
                  <a:pt x="23" y="0"/>
                </a:moveTo>
                <a:cubicBezTo>
                  <a:pt x="18" y="44"/>
                  <a:pt x="9" y="84"/>
                  <a:pt x="0" y="127"/>
                </a:cubicBezTo>
                <a:cubicBezTo>
                  <a:pt x="3" y="135"/>
                  <a:pt x="2" y="144"/>
                  <a:pt x="8" y="150"/>
                </a:cubicBezTo>
                <a:cubicBezTo>
                  <a:pt x="21" y="163"/>
                  <a:pt x="55" y="182"/>
                  <a:pt x="55" y="182"/>
                </a:cubicBezTo>
                <a:cubicBezTo>
                  <a:pt x="75" y="212"/>
                  <a:pt x="64" y="199"/>
                  <a:pt x="87" y="221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36" name="Freeform 38"/>
          <p:cNvSpPr>
            <a:spLocks/>
          </p:cNvSpPr>
          <p:nvPr/>
        </p:nvSpPr>
        <p:spPr bwMode="auto">
          <a:xfrm>
            <a:off x="6513513" y="2930525"/>
            <a:ext cx="174625" cy="419100"/>
          </a:xfrm>
          <a:custGeom>
            <a:avLst/>
            <a:gdLst>
              <a:gd name="T0" fmla="*/ 0 w 110"/>
              <a:gd name="T1" fmla="*/ 0 h 264"/>
              <a:gd name="T2" fmla="*/ 2147483647 w 110"/>
              <a:gd name="T3" fmla="*/ 2147483647 h 264"/>
              <a:gd name="T4" fmla="*/ 2147483647 w 110"/>
              <a:gd name="T5" fmla="*/ 2147483647 h 264"/>
              <a:gd name="T6" fmla="*/ 2147483647 w 110"/>
              <a:gd name="T7" fmla="*/ 2147483647 h 264"/>
              <a:gd name="T8" fmla="*/ 2147483647 w 110"/>
              <a:gd name="T9" fmla="*/ 2147483647 h 2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0" h="264">
                <a:moveTo>
                  <a:pt x="0" y="0"/>
                </a:moveTo>
                <a:cubicBezTo>
                  <a:pt x="56" y="19"/>
                  <a:pt x="33" y="7"/>
                  <a:pt x="71" y="32"/>
                </a:cubicBezTo>
                <a:cubicBezTo>
                  <a:pt x="82" y="65"/>
                  <a:pt x="100" y="92"/>
                  <a:pt x="110" y="127"/>
                </a:cubicBezTo>
                <a:cubicBezTo>
                  <a:pt x="101" y="198"/>
                  <a:pt x="109" y="165"/>
                  <a:pt x="87" y="229"/>
                </a:cubicBezTo>
                <a:cubicBezTo>
                  <a:pt x="75" y="264"/>
                  <a:pt x="91" y="261"/>
                  <a:pt x="71" y="261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37" name="Freeform 39"/>
          <p:cNvSpPr>
            <a:spLocks/>
          </p:cNvSpPr>
          <p:nvPr/>
        </p:nvSpPr>
        <p:spPr bwMode="auto">
          <a:xfrm>
            <a:off x="6546850" y="3770313"/>
            <a:ext cx="217488" cy="338137"/>
          </a:xfrm>
          <a:custGeom>
            <a:avLst/>
            <a:gdLst>
              <a:gd name="T0" fmla="*/ 2147483647 w 137"/>
              <a:gd name="T1" fmla="*/ 2147483647 h 213"/>
              <a:gd name="T2" fmla="*/ 2147483647 w 137"/>
              <a:gd name="T3" fmla="*/ 2147483647 h 213"/>
              <a:gd name="T4" fmla="*/ 2147483647 w 137"/>
              <a:gd name="T5" fmla="*/ 0 h 21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7" h="213">
                <a:moveTo>
                  <a:pt x="26" y="213"/>
                </a:moveTo>
                <a:cubicBezTo>
                  <a:pt x="11" y="151"/>
                  <a:pt x="0" y="102"/>
                  <a:pt x="58" y="63"/>
                </a:cubicBezTo>
                <a:cubicBezTo>
                  <a:pt x="84" y="24"/>
                  <a:pt x="75" y="0"/>
                  <a:pt x="137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38" name="Freeform 40"/>
          <p:cNvSpPr>
            <a:spLocks/>
          </p:cNvSpPr>
          <p:nvPr/>
        </p:nvSpPr>
        <p:spPr bwMode="auto">
          <a:xfrm>
            <a:off x="6813550" y="3933825"/>
            <a:ext cx="250825" cy="374650"/>
          </a:xfrm>
          <a:custGeom>
            <a:avLst/>
            <a:gdLst>
              <a:gd name="T0" fmla="*/ 0 w 158"/>
              <a:gd name="T1" fmla="*/ 2147483647 h 236"/>
              <a:gd name="T2" fmla="*/ 2147483647 w 158"/>
              <a:gd name="T3" fmla="*/ 2147483647 h 236"/>
              <a:gd name="T4" fmla="*/ 2147483647 w 158"/>
              <a:gd name="T5" fmla="*/ 2147483647 h 236"/>
              <a:gd name="T6" fmla="*/ 2147483647 w 158"/>
              <a:gd name="T7" fmla="*/ 2147483647 h 236"/>
              <a:gd name="T8" fmla="*/ 2147483647 w 158"/>
              <a:gd name="T9" fmla="*/ 0 h 2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" h="236">
                <a:moveTo>
                  <a:pt x="0" y="205"/>
                </a:moveTo>
                <a:cubicBezTo>
                  <a:pt x="46" y="236"/>
                  <a:pt x="82" y="227"/>
                  <a:pt x="127" y="197"/>
                </a:cubicBezTo>
                <a:cubicBezTo>
                  <a:pt x="132" y="189"/>
                  <a:pt x="138" y="182"/>
                  <a:pt x="142" y="173"/>
                </a:cubicBezTo>
                <a:cubicBezTo>
                  <a:pt x="149" y="158"/>
                  <a:pt x="158" y="126"/>
                  <a:pt x="158" y="126"/>
                </a:cubicBezTo>
                <a:cubicBezTo>
                  <a:pt x="155" y="84"/>
                  <a:pt x="150" y="0"/>
                  <a:pt x="150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39" name="Freeform 41"/>
          <p:cNvSpPr>
            <a:spLocks/>
          </p:cNvSpPr>
          <p:nvPr/>
        </p:nvSpPr>
        <p:spPr bwMode="auto">
          <a:xfrm>
            <a:off x="6551613" y="4759325"/>
            <a:ext cx="363537" cy="338138"/>
          </a:xfrm>
          <a:custGeom>
            <a:avLst/>
            <a:gdLst>
              <a:gd name="T0" fmla="*/ 2147483647 w 229"/>
              <a:gd name="T1" fmla="*/ 2147483647 h 213"/>
              <a:gd name="T2" fmla="*/ 2147483647 w 229"/>
              <a:gd name="T3" fmla="*/ 0 h 213"/>
              <a:gd name="T4" fmla="*/ 2147483647 w 229"/>
              <a:gd name="T5" fmla="*/ 2147483647 h 213"/>
              <a:gd name="T6" fmla="*/ 2147483647 w 229"/>
              <a:gd name="T7" fmla="*/ 2147483647 h 213"/>
              <a:gd name="T8" fmla="*/ 2147483647 w 229"/>
              <a:gd name="T9" fmla="*/ 2147483647 h 213"/>
              <a:gd name="T10" fmla="*/ 0 w 229"/>
              <a:gd name="T11" fmla="*/ 2147483647 h 2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29" h="213">
                <a:moveTo>
                  <a:pt x="229" y="24"/>
                </a:moveTo>
                <a:cubicBezTo>
                  <a:pt x="203" y="15"/>
                  <a:pt x="176" y="9"/>
                  <a:pt x="150" y="0"/>
                </a:cubicBezTo>
                <a:cubicBezTo>
                  <a:pt x="137" y="3"/>
                  <a:pt x="123" y="4"/>
                  <a:pt x="110" y="8"/>
                </a:cubicBezTo>
                <a:cubicBezTo>
                  <a:pt x="94" y="12"/>
                  <a:pt x="63" y="24"/>
                  <a:pt x="63" y="24"/>
                </a:cubicBezTo>
                <a:cubicBezTo>
                  <a:pt x="20" y="87"/>
                  <a:pt x="30" y="89"/>
                  <a:pt x="15" y="166"/>
                </a:cubicBezTo>
                <a:cubicBezTo>
                  <a:pt x="12" y="182"/>
                  <a:pt x="0" y="213"/>
                  <a:pt x="0" y="213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40" name="Freeform 42"/>
          <p:cNvSpPr>
            <a:spLocks/>
          </p:cNvSpPr>
          <p:nvPr/>
        </p:nvSpPr>
        <p:spPr bwMode="auto">
          <a:xfrm>
            <a:off x="6777038" y="4935538"/>
            <a:ext cx="276225" cy="319087"/>
          </a:xfrm>
          <a:custGeom>
            <a:avLst/>
            <a:gdLst>
              <a:gd name="T0" fmla="*/ 0 w 174"/>
              <a:gd name="T1" fmla="*/ 2147483647 h 201"/>
              <a:gd name="T2" fmla="*/ 2147483647 w 174"/>
              <a:gd name="T3" fmla="*/ 2147483647 h 201"/>
              <a:gd name="T4" fmla="*/ 2147483647 w 174"/>
              <a:gd name="T5" fmla="*/ 0 h 20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4" h="201">
                <a:moveTo>
                  <a:pt x="0" y="181"/>
                </a:moveTo>
                <a:cubicBezTo>
                  <a:pt x="60" y="201"/>
                  <a:pt x="86" y="201"/>
                  <a:pt x="142" y="166"/>
                </a:cubicBezTo>
                <a:cubicBezTo>
                  <a:pt x="174" y="118"/>
                  <a:pt x="173" y="55"/>
                  <a:pt x="173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41" name="Freeform 43"/>
          <p:cNvSpPr>
            <a:spLocks/>
          </p:cNvSpPr>
          <p:nvPr/>
        </p:nvSpPr>
        <p:spPr bwMode="auto">
          <a:xfrm>
            <a:off x="7540625" y="4371975"/>
            <a:ext cx="338138" cy="387350"/>
          </a:xfrm>
          <a:custGeom>
            <a:avLst/>
            <a:gdLst>
              <a:gd name="T0" fmla="*/ 2147483647 w 213"/>
              <a:gd name="T1" fmla="*/ 2147483647 h 244"/>
              <a:gd name="T2" fmla="*/ 2147483647 w 213"/>
              <a:gd name="T3" fmla="*/ 2147483647 h 244"/>
              <a:gd name="T4" fmla="*/ 2147483647 w 213"/>
              <a:gd name="T5" fmla="*/ 2147483647 h 244"/>
              <a:gd name="T6" fmla="*/ 2147483647 w 213"/>
              <a:gd name="T7" fmla="*/ 0 h 2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3" h="244">
                <a:moveTo>
                  <a:pt x="47" y="244"/>
                </a:moveTo>
                <a:cubicBezTo>
                  <a:pt x="39" y="190"/>
                  <a:pt x="0" y="133"/>
                  <a:pt x="55" y="94"/>
                </a:cubicBezTo>
                <a:cubicBezTo>
                  <a:pt x="67" y="77"/>
                  <a:pt x="78" y="34"/>
                  <a:pt x="95" y="23"/>
                </a:cubicBezTo>
                <a:cubicBezTo>
                  <a:pt x="131" y="1"/>
                  <a:pt x="173" y="0"/>
                  <a:pt x="213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42" name="Freeform 44"/>
          <p:cNvSpPr>
            <a:spLocks/>
          </p:cNvSpPr>
          <p:nvPr/>
        </p:nvSpPr>
        <p:spPr bwMode="auto">
          <a:xfrm>
            <a:off x="7829550" y="4497388"/>
            <a:ext cx="225425" cy="392112"/>
          </a:xfrm>
          <a:custGeom>
            <a:avLst/>
            <a:gdLst>
              <a:gd name="T0" fmla="*/ 0 w 142"/>
              <a:gd name="T1" fmla="*/ 2147483647 h 247"/>
              <a:gd name="T2" fmla="*/ 2147483647 w 142"/>
              <a:gd name="T3" fmla="*/ 2147483647 h 247"/>
              <a:gd name="T4" fmla="*/ 2147483647 w 142"/>
              <a:gd name="T5" fmla="*/ 2147483647 h 247"/>
              <a:gd name="T6" fmla="*/ 2147483647 w 142"/>
              <a:gd name="T7" fmla="*/ 2147483647 h 247"/>
              <a:gd name="T8" fmla="*/ 2147483647 w 142"/>
              <a:gd name="T9" fmla="*/ 0 h 2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2" h="247">
                <a:moveTo>
                  <a:pt x="0" y="236"/>
                </a:moveTo>
                <a:cubicBezTo>
                  <a:pt x="32" y="247"/>
                  <a:pt x="55" y="239"/>
                  <a:pt x="86" y="228"/>
                </a:cubicBezTo>
                <a:cubicBezTo>
                  <a:pt x="106" y="199"/>
                  <a:pt x="115" y="167"/>
                  <a:pt x="126" y="134"/>
                </a:cubicBezTo>
                <a:cubicBezTo>
                  <a:pt x="131" y="118"/>
                  <a:pt x="142" y="86"/>
                  <a:pt x="142" y="86"/>
                </a:cubicBezTo>
                <a:cubicBezTo>
                  <a:pt x="129" y="49"/>
                  <a:pt x="120" y="33"/>
                  <a:pt x="102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43" name="Freeform 45"/>
          <p:cNvSpPr>
            <a:spLocks/>
          </p:cNvSpPr>
          <p:nvPr/>
        </p:nvSpPr>
        <p:spPr bwMode="auto">
          <a:xfrm>
            <a:off x="7553325" y="3281363"/>
            <a:ext cx="463550" cy="379412"/>
          </a:xfrm>
          <a:custGeom>
            <a:avLst/>
            <a:gdLst>
              <a:gd name="T0" fmla="*/ 2147483647 w 292"/>
              <a:gd name="T1" fmla="*/ 0 h 239"/>
              <a:gd name="T2" fmla="*/ 2147483647 w 292"/>
              <a:gd name="T3" fmla="*/ 2147483647 h 239"/>
              <a:gd name="T4" fmla="*/ 0 w 292"/>
              <a:gd name="T5" fmla="*/ 2147483647 h 239"/>
              <a:gd name="T6" fmla="*/ 2147483647 w 292"/>
              <a:gd name="T7" fmla="*/ 2147483647 h 239"/>
              <a:gd name="T8" fmla="*/ 2147483647 w 292"/>
              <a:gd name="T9" fmla="*/ 2147483647 h 239"/>
              <a:gd name="T10" fmla="*/ 2147483647 w 292"/>
              <a:gd name="T11" fmla="*/ 2147483647 h 239"/>
              <a:gd name="T12" fmla="*/ 2147483647 w 292"/>
              <a:gd name="T13" fmla="*/ 2147483647 h 23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92" h="239">
                <a:moveTo>
                  <a:pt x="31" y="0"/>
                </a:moveTo>
                <a:cubicBezTo>
                  <a:pt x="20" y="49"/>
                  <a:pt x="28" y="21"/>
                  <a:pt x="8" y="79"/>
                </a:cubicBezTo>
                <a:cubicBezTo>
                  <a:pt x="5" y="87"/>
                  <a:pt x="0" y="103"/>
                  <a:pt x="0" y="103"/>
                </a:cubicBezTo>
                <a:cubicBezTo>
                  <a:pt x="5" y="119"/>
                  <a:pt x="11" y="134"/>
                  <a:pt x="16" y="150"/>
                </a:cubicBezTo>
                <a:cubicBezTo>
                  <a:pt x="25" y="177"/>
                  <a:pt x="112" y="202"/>
                  <a:pt x="134" y="213"/>
                </a:cubicBezTo>
                <a:cubicBezTo>
                  <a:pt x="152" y="222"/>
                  <a:pt x="160" y="236"/>
                  <a:pt x="181" y="237"/>
                </a:cubicBezTo>
                <a:cubicBezTo>
                  <a:pt x="218" y="239"/>
                  <a:pt x="255" y="237"/>
                  <a:pt x="292" y="237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44" name="Freeform 46"/>
          <p:cNvSpPr>
            <a:spLocks/>
          </p:cNvSpPr>
          <p:nvPr/>
        </p:nvSpPr>
        <p:spPr bwMode="auto">
          <a:xfrm>
            <a:off x="7715250" y="3168650"/>
            <a:ext cx="339725" cy="263525"/>
          </a:xfrm>
          <a:custGeom>
            <a:avLst/>
            <a:gdLst>
              <a:gd name="T0" fmla="*/ 2147483647 w 214"/>
              <a:gd name="T1" fmla="*/ 2147483647 h 166"/>
              <a:gd name="T2" fmla="*/ 2147483647 w 214"/>
              <a:gd name="T3" fmla="*/ 2147483647 h 166"/>
              <a:gd name="T4" fmla="*/ 2147483647 w 214"/>
              <a:gd name="T5" fmla="*/ 2147483647 h 166"/>
              <a:gd name="T6" fmla="*/ 2147483647 w 214"/>
              <a:gd name="T7" fmla="*/ 2147483647 h 166"/>
              <a:gd name="T8" fmla="*/ 2147483647 w 214"/>
              <a:gd name="T9" fmla="*/ 0 h 166"/>
              <a:gd name="T10" fmla="*/ 0 w 214"/>
              <a:gd name="T11" fmla="*/ 2147483647 h 16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4" h="166">
                <a:moveTo>
                  <a:pt x="214" y="166"/>
                </a:moveTo>
                <a:cubicBezTo>
                  <a:pt x="206" y="158"/>
                  <a:pt x="196" y="152"/>
                  <a:pt x="190" y="142"/>
                </a:cubicBezTo>
                <a:cubicBezTo>
                  <a:pt x="168" y="103"/>
                  <a:pt x="205" y="72"/>
                  <a:pt x="150" y="56"/>
                </a:cubicBezTo>
                <a:cubicBezTo>
                  <a:pt x="90" y="15"/>
                  <a:pt x="120" y="30"/>
                  <a:pt x="56" y="8"/>
                </a:cubicBezTo>
                <a:cubicBezTo>
                  <a:pt x="48" y="5"/>
                  <a:pt x="32" y="0"/>
                  <a:pt x="32" y="0"/>
                </a:cubicBezTo>
                <a:cubicBezTo>
                  <a:pt x="4" y="9"/>
                  <a:pt x="14" y="2"/>
                  <a:pt x="0" y="16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45" name="Freeform 47"/>
          <p:cNvSpPr>
            <a:spLocks/>
          </p:cNvSpPr>
          <p:nvPr/>
        </p:nvSpPr>
        <p:spPr bwMode="auto">
          <a:xfrm>
            <a:off x="6889750" y="2543175"/>
            <a:ext cx="387350" cy="255588"/>
          </a:xfrm>
          <a:custGeom>
            <a:avLst/>
            <a:gdLst>
              <a:gd name="T0" fmla="*/ 0 w 244"/>
              <a:gd name="T1" fmla="*/ 0 h 161"/>
              <a:gd name="T2" fmla="*/ 2147483647 w 244"/>
              <a:gd name="T3" fmla="*/ 2147483647 h 161"/>
              <a:gd name="T4" fmla="*/ 2147483647 w 244"/>
              <a:gd name="T5" fmla="*/ 2147483647 h 161"/>
              <a:gd name="T6" fmla="*/ 2147483647 w 244"/>
              <a:gd name="T7" fmla="*/ 2147483647 h 16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4" h="161">
                <a:moveTo>
                  <a:pt x="0" y="0"/>
                </a:moveTo>
                <a:cubicBezTo>
                  <a:pt x="3" y="22"/>
                  <a:pt x="6" y="88"/>
                  <a:pt x="23" y="110"/>
                </a:cubicBezTo>
                <a:cubicBezTo>
                  <a:pt x="54" y="149"/>
                  <a:pt x="155" y="147"/>
                  <a:pt x="189" y="150"/>
                </a:cubicBezTo>
                <a:cubicBezTo>
                  <a:pt x="223" y="161"/>
                  <a:pt x="205" y="158"/>
                  <a:pt x="244" y="158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46" name="Freeform 48"/>
          <p:cNvSpPr>
            <a:spLocks/>
          </p:cNvSpPr>
          <p:nvPr/>
        </p:nvSpPr>
        <p:spPr bwMode="auto">
          <a:xfrm>
            <a:off x="7064375" y="2308225"/>
            <a:ext cx="338138" cy="322263"/>
          </a:xfrm>
          <a:custGeom>
            <a:avLst/>
            <a:gdLst>
              <a:gd name="T0" fmla="*/ 0 w 213"/>
              <a:gd name="T1" fmla="*/ 2147483647 h 203"/>
              <a:gd name="T2" fmla="*/ 2147483647 w 213"/>
              <a:gd name="T3" fmla="*/ 2147483647 h 203"/>
              <a:gd name="T4" fmla="*/ 2147483647 w 213"/>
              <a:gd name="T5" fmla="*/ 2147483647 h 20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3" h="203">
                <a:moveTo>
                  <a:pt x="0" y="14"/>
                </a:moveTo>
                <a:cubicBezTo>
                  <a:pt x="97" y="0"/>
                  <a:pt x="127" y="20"/>
                  <a:pt x="182" y="100"/>
                </a:cubicBezTo>
                <a:cubicBezTo>
                  <a:pt x="192" y="131"/>
                  <a:pt x="213" y="171"/>
                  <a:pt x="213" y="203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47" name="Freeform 49"/>
          <p:cNvSpPr>
            <a:spLocks/>
          </p:cNvSpPr>
          <p:nvPr/>
        </p:nvSpPr>
        <p:spPr bwMode="auto">
          <a:xfrm>
            <a:off x="4046538" y="4095750"/>
            <a:ext cx="141287" cy="301625"/>
          </a:xfrm>
          <a:custGeom>
            <a:avLst/>
            <a:gdLst>
              <a:gd name="T0" fmla="*/ 0 w 89"/>
              <a:gd name="T1" fmla="*/ 0 h 190"/>
              <a:gd name="T2" fmla="*/ 2147483647 w 89"/>
              <a:gd name="T3" fmla="*/ 2147483647 h 190"/>
              <a:gd name="T4" fmla="*/ 2147483647 w 89"/>
              <a:gd name="T5" fmla="*/ 2147483647 h 190"/>
              <a:gd name="T6" fmla="*/ 2147483647 w 89"/>
              <a:gd name="T7" fmla="*/ 2147483647 h 190"/>
              <a:gd name="T8" fmla="*/ 2147483647 w 89"/>
              <a:gd name="T9" fmla="*/ 2147483647 h 1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9" h="190">
                <a:moveTo>
                  <a:pt x="0" y="0"/>
                </a:moveTo>
                <a:cubicBezTo>
                  <a:pt x="7" y="45"/>
                  <a:pt x="4" y="65"/>
                  <a:pt x="47" y="79"/>
                </a:cubicBezTo>
                <a:cubicBezTo>
                  <a:pt x="89" y="141"/>
                  <a:pt x="48" y="67"/>
                  <a:pt x="55" y="126"/>
                </a:cubicBezTo>
                <a:cubicBezTo>
                  <a:pt x="57" y="143"/>
                  <a:pt x="71" y="157"/>
                  <a:pt x="71" y="174"/>
                </a:cubicBezTo>
                <a:cubicBezTo>
                  <a:pt x="71" y="179"/>
                  <a:pt x="71" y="185"/>
                  <a:pt x="71" y="19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48" name="Freeform 50"/>
          <p:cNvSpPr>
            <a:spLocks/>
          </p:cNvSpPr>
          <p:nvPr/>
        </p:nvSpPr>
        <p:spPr bwMode="auto">
          <a:xfrm>
            <a:off x="4503738" y="3306763"/>
            <a:ext cx="231775" cy="276225"/>
          </a:xfrm>
          <a:custGeom>
            <a:avLst/>
            <a:gdLst>
              <a:gd name="T0" fmla="*/ 2147483647 w 146"/>
              <a:gd name="T1" fmla="*/ 2147483647 h 174"/>
              <a:gd name="T2" fmla="*/ 2147483647 w 146"/>
              <a:gd name="T3" fmla="*/ 2147483647 h 174"/>
              <a:gd name="T4" fmla="*/ 2147483647 w 146"/>
              <a:gd name="T5" fmla="*/ 2147483647 h 174"/>
              <a:gd name="T6" fmla="*/ 2147483647 w 146"/>
              <a:gd name="T7" fmla="*/ 2147483647 h 174"/>
              <a:gd name="T8" fmla="*/ 2147483647 w 146"/>
              <a:gd name="T9" fmla="*/ 0 h 1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6" h="174">
                <a:moveTo>
                  <a:pt x="11" y="134"/>
                </a:moveTo>
                <a:cubicBezTo>
                  <a:pt x="9" y="124"/>
                  <a:pt x="0" y="113"/>
                  <a:pt x="4" y="103"/>
                </a:cubicBezTo>
                <a:cubicBezTo>
                  <a:pt x="15" y="76"/>
                  <a:pt x="66" y="112"/>
                  <a:pt x="75" y="118"/>
                </a:cubicBezTo>
                <a:cubicBezTo>
                  <a:pt x="93" y="146"/>
                  <a:pt x="106" y="174"/>
                  <a:pt x="122" y="126"/>
                </a:cubicBezTo>
                <a:cubicBezTo>
                  <a:pt x="109" y="88"/>
                  <a:pt x="75" y="0"/>
                  <a:pt x="14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49" name="Freeform 51"/>
          <p:cNvSpPr>
            <a:spLocks/>
          </p:cNvSpPr>
          <p:nvPr/>
        </p:nvSpPr>
        <p:spPr bwMode="auto">
          <a:xfrm>
            <a:off x="4008438" y="2917825"/>
            <a:ext cx="220662" cy="327025"/>
          </a:xfrm>
          <a:custGeom>
            <a:avLst/>
            <a:gdLst>
              <a:gd name="T0" fmla="*/ 2147483647 w 139"/>
              <a:gd name="T1" fmla="*/ 2147483647 h 206"/>
              <a:gd name="T2" fmla="*/ 2147483647 w 139"/>
              <a:gd name="T3" fmla="*/ 2147483647 h 206"/>
              <a:gd name="T4" fmla="*/ 2147483647 w 139"/>
              <a:gd name="T5" fmla="*/ 2147483647 h 206"/>
              <a:gd name="T6" fmla="*/ 0 w 139"/>
              <a:gd name="T7" fmla="*/ 2147483647 h 206"/>
              <a:gd name="T8" fmla="*/ 2147483647 w 139"/>
              <a:gd name="T9" fmla="*/ 0 h 2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" h="206">
                <a:moveTo>
                  <a:pt x="118" y="206"/>
                </a:moveTo>
                <a:cubicBezTo>
                  <a:pt x="139" y="143"/>
                  <a:pt x="93" y="149"/>
                  <a:pt x="47" y="135"/>
                </a:cubicBezTo>
                <a:cubicBezTo>
                  <a:pt x="10" y="109"/>
                  <a:pt x="27" y="128"/>
                  <a:pt x="8" y="71"/>
                </a:cubicBezTo>
                <a:cubicBezTo>
                  <a:pt x="5" y="63"/>
                  <a:pt x="0" y="48"/>
                  <a:pt x="0" y="48"/>
                </a:cubicBezTo>
                <a:cubicBezTo>
                  <a:pt x="3" y="32"/>
                  <a:pt x="8" y="0"/>
                  <a:pt x="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50" name="Freeform 52"/>
          <p:cNvSpPr>
            <a:spLocks/>
          </p:cNvSpPr>
          <p:nvPr/>
        </p:nvSpPr>
        <p:spPr bwMode="auto">
          <a:xfrm>
            <a:off x="3944938" y="4572000"/>
            <a:ext cx="188912" cy="238125"/>
          </a:xfrm>
          <a:custGeom>
            <a:avLst/>
            <a:gdLst>
              <a:gd name="T0" fmla="*/ 2147483647 w 119"/>
              <a:gd name="T1" fmla="*/ 2147483647 h 150"/>
              <a:gd name="T2" fmla="*/ 2147483647 w 119"/>
              <a:gd name="T3" fmla="*/ 2147483647 h 150"/>
              <a:gd name="T4" fmla="*/ 2147483647 w 119"/>
              <a:gd name="T5" fmla="*/ 2147483647 h 150"/>
              <a:gd name="T6" fmla="*/ 0 w 119"/>
              <a:gd name="T7" fmla="*/ 0 h 15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9" h="150">
                <a:moveTo>
                  <a:pt x="119" y="150"/>
                </a:moveTo>
                <a:cubicBezTo>
                  <a:pt x="87" y="139"/>
                  <a:pt x="74" y="127"/>
                  <a:pt x="64" y="95"/>
                </a:cubicBezTo>
                <a:cubicBezTo>
                  <a:pt x="81" y="38"/>
                  <a:pt x="56" y="49"/>
                  <a:pt x="16" y="24"/>
                </a:cubicBezTo>
                <a:cubicBezTo>
                  <a:pt x="11" y="16"/>
                  <a:pt x="0" y="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51" name="Freeform 53"/>
          <p:cNvSpPr>
            <a:spLocks/>
          </p:cNvSpPr>
          <p:nvPr/>
        </p:nvSpPr>
        <p:spPr bwMode="auto">
          <a:xfrm>
            <a:off x="4133850" y="5461000"/>
            <a:ext cx="55563" cy="401638"/>
          </a:xfrm>
          <a:custGeom>
            <a:avLst/>
            <a:gdLst>
              <a:gd name="T0" fmla="*/ 2147483647 w 35"/>
              <a:gd name="T1" fmla="*/ 0 h 253"/>
              <a:gd name="T2" fmla="*/ 2147483647 w 35"/>
              <a:gd name="T3" fmla="*/ 2147483647 h 253"/>
              <a:gd name="T4" fmla="*/ 0 w 35"/>
              <a:gd name="T5" fmla="*/ 2147483647 h 253"/>
              <a:gd name="T6" fmla="*/ 2147483647 w 35"/>
              <a:gd name="T7" fmla="*/ 2147483647 h 25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" h="253">
                <a:moveTo>
                  <a:pt x="8" y="0"/>
                </a:moveTo>
                <a:cubicBezTo>
                  <a:pt x="14" y="17"/>
                  <a:pt x="28" y="30"/>
                  <a:pt x="31" y="48"/>
                </a:cubicBezTo>
                <a:cubicBezTo>
                  <a:pt x="35" y="73"/>
                  <a:pt x="13" y="107"/>
                  <a:pt x="0" y="126"/>
                </a:cubicBezTo>
                <a:cubicBezTo>
                  <a:pt x="10" y="176"/>
                  <a:pt x="16" y="199"/>
                  <a:pt x="16" y="25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52" name="Freeform 54"/>
          <p:cNvSpPr>
            <a:spLocks/>
          </p:cNvSpPr>
          <p:nvPr/>
        </p:nvSpPr>
        <p:spPr bwMode="auto">
          <a:xfrm>
            <a:off x="4697413" y="4937125"/>
            <a:ext cx="376237" cy="282575"/>
          </a:xfrm>
          <a:custGeom>
            <a:avLst/>
            <a:gdLst>
              <a:gd name="T0" fmla="*/ 0 w 237"/>
              <a:gd name="T1" fmla="*/ 2147483647 h 178"/>
              <a:gd name="T2" fmla="*/ 2147483647 w 237"/>
              <a:gd name="T3" fmla="*/ 2147483647 h 178"/>
              <a:gd name="T4" fmla="*/ 2147483647 w 237"/>
              <a:gd name="T5" fmla="*/ 2147483647 h 178"/>
              <a:gd name="T6" fmla="*/ 2147483647 w 237"/>
              <a:gd name="T7" fmla="*/ 2147483647 h 178"/>
              <a:gd name="T8" fmla="*/ 2147483647 w 237"/>
              <a:gd name="T9" fmla="*/ 2147483647 h 178"/>
              <a:gd name="T10" fmla="*/ 2147483647 w 237"/>
              <a:gd name="T11" fmla="*/ 2147483647 h 17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37" h="178">
                <a:moveTo>
                  <a:pt x="0" y="172"/>
                </a:moveTo>
                <a:cubicBezTo>
                  <a:pt x="47" y="170"/>
                  <a:pt x="96" y="178"/>
                  <a:pt x="142" y="165"/>
                </a:cubicBezTo>
                <a:cubicBezTo>
                  <a:pt x="153" y="162"/>
                  <a:pt x="137" y="144"/>
                  <a:pt x="134" y="133"/>
                </a:cubicBezTo>
                <a:cubicBezTo>
                  <a:pt x="129" y="117"/>
                  <a:pt x="118" y="86"/>
                  <a:pt x="118" y="86"/>
                </a:cubicBezTo>
                <a:cubicBezTo>
                  <a:pt x="121" y="70"/>
                  <a:pt x="119" y="53"/>
                  <a:pt x="126" y="38"/>
                </a:cubicBezTo>
                <a:cubicBezTo>
                  <a:pt x="145" y="0"/>
                  <a:pt x="205" y="30"/>
                  <a:pt x="237" y="3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53" name="Freeform 55"/>
          <p:cNvSpPr>
            <a:spLocks/>
          </p:cNvSpPr>
          <p:nvPr/>
        </p:nvSpPr>
        <p:spPr bwMode="auto">
          <a:xfrm>
            <a:off x="6249988" y="4972050"/>
            <a:ext cx="301625" cy="138113"/>
          </a:xfrm>
          <a:custGeom>
            <a:avLst/>
            <a:gdLst>
              <a:gd name="T0" fmla="*/ 2147483647 w 190"/>
              <a:gd name="T1" fmla="*/ 2147483647 h 87"/>
              <a:gd name="T2" fmla="*/ 2147483647 w 190"/>
              <a:gd name="T3" fmla="*/ 2147483647 h 87"/>
              <a:gd name="T4" fmla="*/ 2147483647 w 190"/>
              <a:gd name="T5" fmla="*/ 2147483647 h 87"/>
              <a:gd name="T6" fmla="*/ 0 w 190"/>
              <a:gd name="T7" fmla="*/ 0 h 8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0" h="87">
                <a:moveTo>
                  <a:pt x="190" y="87"/>
                </a:moveTo>
                <a:cubicBezTo>
                  <a:pt x="149" y="73"/>
                  <a:pt x="169" y="86"/>
                  <a:pt x="134" y="32"/>
                </a:cubicBezTo>
                <a:cubicBezTo>
                  <a:pt x="129" y="24"/>
                  <a:pt x="119" y="8"/>
                  <a:pt x="119" y="8"/>
                </a:cubicBezTo>
                <a:cubicBezTo>
                  <a:pt x="86" y="12"/>
                  <a:pt x="29" y="29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54" name="Freeform 56"/>
          <p:cNvSpPr>
            <a:spLocks/>
          </p:cNvSpPr>
          <p:nvPr/>
        </p:nvSpPr>
        <p:spPr bwMode="auto">
          <a:xfrm>
            <a:off x="7064375" y="4922838"/>
            <a:ext cx="301625" cy="100012"/>
          </a:xfrm>
          <a:custGeom>
            <a:avLst/>
            <a:gdLst>
              <a:gd name="T0" fmla="*/ 0 w 190"/>
              <a:gd name="T1" fmla="*/ 0 h 63"/>
              <a:gd name="T2" fmla="*/ 2147483647 w 190"/>
              <a:gd name="T3" fmla="*/ 2147483647 h 63"/>
              <a:gd name="T4" fmla="*/ 2147483647 w 190"/>
              <a:gd name="T5" fmla="*/ 2147483647 h 63"/>
              <a:gd name="T6" fmla="*/ 2147483647 w 190"/>
              <a:gd name="T7" fmla="*/ 2147483647 h 6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0" h="63">
                <a:moveTo>
                  <a:pt x="0" y="0"/>
                </a:moveTo>
                <a:cubicBezTo>
                  <a:pt x="49" y="16"/>
                  <a:pt x="17" y="44"/>
                  <a:pt x="71" y="63"/>
                </a:cubicBezTo>
                <a:cubicBezTo>
                  <a:pt x="95" y="60"/>
                  <a:pt x="118" y="55"/>
                  <a:pt x="142" y="55"/>
                </a:cubicBezTo>
                <a:cubicBezTo>
                  <a:pt x="158" y="55"/>
                  <a:pt x="190" y="63"/>
                  <a:pt x="190" y="6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55" name="Freeform 57"/>
          <p:cNvSpPr>
            <a:spLocks/>
          </p:cNvSpPr>
          <p:nvPr/>
        </p:nvSpPr>
        <p:spPr bwMode="auto">
          <a:xfrm>
            <a:off x="7353300" y="4735513"/>
            <a:ext cx="274638" cy="74612"/>
          </a:xfrm>
          <a:custGeom>
            <a:avLst/>
            <a:gdLst>
              <a:gd name="T0" fmla="*/ 2147483647 w 173"/>
              <a:gd name="T1" fmla="*/ 2147483647 h 47"/>
              <a:gd name="T2" fmla="*/ 2147483647 w 173"/>
              <a:gd name="T3" fmla="*/ 2147483647 h 47"/>
              <a:gd name="T4" fmla="*/ 0 w 173"/>
              <a:gd name="T5" fmla="*/ 0 h 4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3" h="47">
                <a:moveTo>
                  <a:pt x="173" y="15"/>
                </a:moveTo>
                <a:cubicBezTo>
                  <a:pt x="117" y="34"/>
                  <a:pt x="140" y="22"/>
                  <a:pt x="102" y="47"/>
                </a:cubicBezTo>
                <a:cubicBezTo>
                  <a:pt x="60" y="18"/>
                  <a:pt x="47" y="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56" name="Freeform 58"/>
          <p:cNvSpPr>
            <a:spLocks/>
          </p:cNvSpPr>
          <p:nvPr/>
        </p:nvSpPr>
        <p:spPr bwMode="auto">
          <a:xfrm>
            <a:off x="7866063" y="4897438"/>
            <a:ext cx="325437" cy="238125"/>
          </a:xfrm>
          <a:custGeom>
            <a:avLst/>
            <a:gdLst>
              <a:gd name="T0" fmla="*/ 0 w 205"/>
              <a:gd name="T1" fmla="*/ 0 h 150"/>
              <a:gd name="T2" fmla="*/ 2147483647 w 205"/>
              <a:gd name="T3" fmla="*/ 2147483647 h 150"/>
              <a:gd name="T4" fmla="*/ 2147483647 w 205"/>
              <a:gd name="T5" fmla="*/ 2147483647 h 150"/>
              <a:gd name="T6" fmla="*/ 2147483647 w 205"/>
              <a:gd name="T7" fmla="*/ 2147483647 h 150"/>
              <a:gd name="T8" fmla="*/ 2147483647 w 205"/>
              <a:gd name="T9" fmla="*/ 2147483647 h 1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5" h="150">
                <a:moveTo>
                  <a:pt x="0" y="0"/>
                </a:moveTo>
                <a:cubicBezTo>
                  <a:pt x="8" y="8"/>
                  <a:pt x="18" y="15"/>
                  <a:pt x="24" y="24"/>
                </a:cubicBezTo>
                <a:cubicBezTo>
                  <a:pt x="29" y="31"/>
                  <a:pt x="27" y="41"/>
                  <a:pt x="32" y="47"/>
                </a:cubicBezTo>
                <a:cubicBezTo>
                  <a:pt x="65" y="88"/>
                  <a:pt x="186" y="78"/>
                  <a:pt x="205" y="79"/>
                </a:cubicBezTo>
                <a:cubicBezTo>
                  <a:pt x="196" y="134"/>
                  <a:pt x="197" y="110"/>
                  <a:pt x="197" y="1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57" name="Freeform 59"/>
          <p:cNvSpPr>
            <a:spLocks/>
          </p:cNvSpPr>
          <p:nvPr/>
        </p:nvSpPr>
        <p:spPr bwMode="auto">
          <a:xfrm>
            <a:off x="7913688" y="3657600"/>
            <a:ext cx="117475" cy="400050"/>
          </a:xfrm>
          <a:custGeom>
            <a:avLst/>
            <a:gdLst>
              <a:gd name="T0" fmla="*/ 2147483647 w 74"/>
              <a:gd name="T1" fmla="*/ 0 h 252"/>
              <a:gd name="T2" fmla="*/ 2147483647 w 74"/>
              <a:gd name="T3" fmla="*/ 2147483647 h 252"/>
              <a:gd name="T4" fmla="*/ 2147483647 w 74"/>
              <a:gd name="T5" fmla="*/ 2147483647 h 252"/>
              <a:gd name="T6" fmla="*/ 2147483647 w 74"/>
              <a:gd name="T7" fmla="*/ 2147483647 h 252"/>
              <a:gd name="T8" fmla="*/ 2147483647 w 74"/>
              <a:gd name="T9" fmla="*/ 2147483647 h 252"/>
              <a:gd name="T10" fmla="*/ 2147483647 w 74"/>
              <a:gd name="T11" fmla="*/ 2147483647 h 2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4" h="252">
                <a:moveTo>
                  <a:pt x="57" y="0"/>
                </a:moveTo>
                <a:cubicBezTo>
                  <a:pt x="74" y="52"/>
                  <a:pt x="56" y="63"/>
                  <a:pt x="10" y="79"/>
                </a:cubicBezTo>
                <a:cubicBezTo>
                  <a:pt x="19" y="105"/>
                  <a:pt x="32" y="124"/>
                  <a:pt x="41" y="150"/>
                </a:cubicBezTo>
                <a:cubicBezTo>
                  <a:pt x="38" y="163"/>
                  <a:pt x="40" y="177"/>
                  <a:pt x="33" y="189"/>
                </a:cubicBezTo>
                <a:cubicBezTo>
                  <a:pt x="28" y="197"/>
                  <a:pt x="16" y="198"/>
                  <a:pt x="10" y="205"/>
                </a:cubicBezTo>
                <a:cubicBezTo>
                  <a:pt x="0" y="218"/>
                  <a:pt x="2" y="237"/>
                  <a:pt x="2" y="2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58" name="Freeform 60"/>
          <p:cNvSpPr>
            <a:spLocks/>
          </p:cNvSpPr>
          <p:nvPr/>
        </p:nvSpPr>
        <p:spPr bwMode="auto">
          <a:xfrm>
            <a:off x="7678738" y="2855913"/>
            <a:ext cx="150812" cy="325437"/>
          </a:xfrm>
          <a:custGeom>
            <a:avLst/>
            <a:gdLst>
              <a:gd name="T0" fmla="*/ 2147483647 w 95"/>
              <a:gd name="T1" fmla="*/ 2147483647 h 205"/>
              <a:gd name="T2" fmla="*/ 2147483647 w 95"/>
              <a:gd name="T3" fmla="*/ 2147483647 h 205"/>
              <a:gd name="T4" fmla="*/ 2147483647 w 95"/>
              <a:gd name="T5" fmla="*/ 2147483647 h 205"/>
              <a:gd name="T6" fmla="*/ 2147483647 w 95"/>
              <a:gd name="T7" fmla="*/ 2147483647 h 205"/>
              <a:gd name="T8" fmla="*/ 2147483647 w 95"/>
              <a:gd name="T9" fmla="*/ 2147483647 h 205"/>
              <a:gd name="T10" fmla="*/ 2147483647 w 95"/>
              <a:gd name="T11" fmla="*/ 2147483647 h 205"/>
              <a:gd name="T12" fmla="*/ 2147483647 w 95"/>
              <a:gd name="T13" fmla="*/ 0 h 20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5" h="205">
                <a:moveTo>
                  <a:pt x="16" y="205"/>
                </a:moveTo>
                <a:cubicBezTo>
                  <a:pt x="11" y="189"/>
                  <a:pt x="0" y="174"/>
                  <a:pt x="16" y="158"/>
                </a:cubicBezTo>
                <a:cubicBezTo>
                  <a:pt x="29" y="145"/>
                  <a:pt x="63" y="126"/>
                  <a:pt x="63" y="126"/>
                </a:cubicBezTo>
                <a:cubicBezTo>
                  <a:pt x="58" y="110"/>
                  <a:pt x="52" y="95"/>
                  <a:pt x="47" y="79"/>
                </a:cubicBezTo>
                <a:cubicBezTo>
                  <a:pt x="44" y="71"/>
                  <a:pt x="39" y="55"/>
                  <a:pt x="39" y="55"/>
                </a:cubicBezTo>
                <a:cubicBezTo>
                  <a:pt x="42" y="47"/>
                  <a:pt x="41" y="38"/>
                  <a:pt x="47" y="32"/>
                </a:cubicBezTo>
                <a:cubicBezTo>
                  <a:pt x="61" y="19"/>
                  <a:pt x="95" y="0"/>
                  <a:pt x="95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59" name="Freeform 61"/>
          <p:cNvSpPr>
            <a:spLocks/>
          </p:cNvSpPr>
          <p:nvPr/>
        </p:nvSpPr>
        <p:spPr bwMode="auto">
          <a:xfrm>
            <a:off x="6684963" y="4259263"/>
            <a:ext cx="141287" cy="274637"/>
          </a:xfrm>
          <a:custGeom>
            <a:avLst/>
            <a:gdLst>
              <a:gd name="T0" fmla="*/ 2147483647 w 89"/>
              <a:gd name="T1" fmla="*/ 0 h 173"/>
              <a:gd name="T2" fmla="*/ 2147483647 w 89"/>
              <a:gd name="T3" fmla="*/ 2147483647 h 173"/>
              <a:gd name="T4" fmla="*/ 2147483647 w 89"/>
              <a:gd name="T5" fmla="*/ 2147483647 h 173"/>
              <a:gd name="T6" fmla="*/ 2147483647 w 89"/>
              <a:gd name="T7" fmla="*/ 2147483647 h 17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9" h="173">
                <a:moveTo>
                  <a:pt x="89" y="0"/>
                </a:moveTo>
                <a:cubicBezTo>
                  <a:pt x="71" y="26"/>
                  <a:pt x="52" y="33"/>
                  <a:pt x="42" y="63"/>
                </a:cubicBezTo>
                <a:cubicBezTo>
                  <a:pt x="54" y="100"/>
                  <a:pt x="51" y="120"/>
                  <a:pt x="18" y="142"/>
                </a:cubicBezTo>
                <a:cubicBezTo>
                  <a:pt x="0" y="167"/>
                  <a:pt x="2" y="156"/>
                  <a:pt x="2" y="17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60" name="Freeform 62"/>
          <p:cNvSpPr>
            <a:spLocks/>
          </p:cNvSpPr>
          <p:nvPr/>
        </p:nvSpPr>
        <p:spPr bwMode="auto">
          <a:xfrm>
            <a:off x="6740525" y="3482975"/>
            <a:ext cx="125413" cy="300038"/>
          </a:xfrm>
          <a:custGeom>
            <a:avLst/>
            <a:gdLst>
              <a:gd name="T0" fmla="*/ 2147483647 w 79"/>
              <a:gd name="T1" fmla="*/ 2147483647 h 189"/>
              <a:gd name="T2" fmla="*/ 2147483647 w 79"/>
              <a:gd name="T3" fmla="*/ 2147483647 h 189"/>
              <a:gd name="T4" fmla="*/ 2147483647 w 79"/>
              <a:gd name="T5" fmla="*/ 2147483647 h 189"/>
              <a:gd name="T6" fmla="*/ 2147483647 w 79"/>
              <a:gd name="T7" fmla="*/ 0 h 18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9" h="189">
                <a:moveTo>
                  <a:pt x="31" y="189"/>
                </a:moveTo>
                <a:cubicBezTo>
                  <a:pt x="65" y="165"/>
                  <a:pt x="79" y="159"/>
                  <a:pt x="38" y="134"/>
                </a:cubicBezTo>
                <a:cubicBezTo>
                  <a:pt x="0" y="76"/>
                  <a:pt x="1" y="100"/>
                  <a:pt x="15" y="31"/>
                </a:cubicBezTo>
                <a:cubicBezTo>
                  <a:pt x="20" y="7"/>
                  <a:pt x="18" y="11"/>
                  <a:pt x="31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61" name="Freeform 63"/>
          <p:cNvSpPr>
            <a:spLocks/>
          </p:cNvSpPr>
          <p:nvPr/>
        </p:nvSpPr>
        <p:spPr bwMode="auto">
          <a:xfrm>
            <a:off x="6253163" y="3419475"/>
            <a:ext cx="104775" cy="388938"/>
          </a:xfrm>
          <a:custGeom>
            <a:avLst/>
            <a:gdLst>
              <a:gd name="T0" fmla="*/ 2147483647 w 66"/>
              <a:gd name="T1" fmla="*/ 0 h 245"/>
              <a:gd name="T2" fmla="*/ 2147483647 w 66"/>
              <a:gd name="T3" fmla="*/ 2147483647 h 245"/>
              <a:gd name="T4" fmla="*/ 2147483647 w 66"/>
              <a:gd name="T5" fmla="*/ 2147483647 h 245"/>
              <a:gd name="T6" fmla="*/ 2147483647 w 66"/>
              <a:gd name="T7" fmla="*/ 2147483647 h 24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6" h="245">
                <a:moveTo>
                  <a:pt x="61" y="0"/>
                </a:moveTo>
                <a:cubicBezTo>
                  <a:pt x="31" y="49"/>
                  <a:pt x="20" y="43"/>
                  <a:pt x="54" y="95"/>
                </a:cubicBezTo>
                <a:cubicBezTo>
                  <a:pt x="66" y="135"/>
                  <a:pt x="57" y="167"/>
                  <a:pt x="22" y="189"/>
                </a:cubicBezTo>
                <a:cubicBezTo>
                  <a:pt x="0" y="222"/>
                  <a:pt x="6" y="203"/>
                  <a:pt x="6" y="24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62" name="Freeform 64"/>
          <p:cNvSpPr>
            <a:spLocks/>
          </p:cNvSpPr>
          <p:nvPr/>
        </p:nvSpPr>
        <p:spPr bwMode="auto">
          <a:xfrm>
            <a:off x="6384925" y="2605088"/>
            <a:ext cx="228600" cy="338137"/>
          </a:xfrm>
          <a:custGeom>
            <a:avLst/>
            <a:gdLst>
              <a:gd name="T0" fmla="*/ 2147483647 w 144"/>
              <a:gd name="T1" fmla="*/ 2147483647 h 213"/>
              <a:gd name="T2" fmla="*/ 2147483647 w 144"/>
              <a:gd name="T3" fmla="*/ 2147483647 h 213"/>
              <a:gd name="T4" fmla="*/ 2147483647 w 144"/>
              <a:gd name="T5" fmla="*/ 2147483647 h 213"/>
              <a:gd name="T6" fmla="*/ 2147483647 w 144"/>
              <a:gd name="T7" fmla="*/ 2147483647 h 213"/>
              <a:gd name="T8" fmla="*/ 2147483647 w 144"/>
              <a:gd name="T9" fmla="*/ 2147483647 h 213"/>
              <a:gd name="T10" fmla="*/ 2147483647 w 144"/>
              <a:gd name="T11" fmla="*/ 0 h 2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44" h="213">
                <a:moveTo>
                  <a:pt x="81" y="213"/>
                </a:moveTo>
                <a:cubicBezTo>
                  <a:pt x="44" y="158"/>
                  <a:pt x="65" y="177"/>
                  <a:pt x="26" y="150"/>
                </a:cubicBezTo>
                <a:cubicBezTo>
                  <a:pt x="21" y="134"/>
                  <a:pt x="15" y="119"/>
                  <a:pt x="10" y="103"/>
                </a:cubicBezTo>
                <a:cubicBezTo>
                  <a:pt x="0" y="73"/>
                  <a:pt x="99" y="64"/>
                  <a:pt x="105" y="63"/>
                </a:cubicBezTo>
                <a:cubicBezTo>
                  <a:pt x="115" y="61"/>
                  <a:pt x="131" y="65"/>
                  <a:pt x="136" y="55"/>
                </a:cubicBezTo>
                <a:cubicBezTo>
                  <a:pt x="144" y="39"/>
                  <a:pt x="136" y="18"/>
                  <a:pt x="13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63" name="Freeform 65"/>
          <p:cNvSpPr>
            <a:spLocks/>
          </p:cNvSpPr>
          <p:nvPr/>
        </p:nvSpPr>
        <p:spPr bwMode="auto">
          <a:xfrm>
            <a:off x="7102475" y="2817813"/>
            <a:ext cx="250825" cy="350837"/>
          </a:xfrm>
          <a:custGeom>
            <a:avLst/>
            <a:gdLst>
              <a:gd name="T0" fmla="*/ 2147483647 w 158"/>
              <a:gd name="T1" fmla="*/ 0 h 221"/>
              <a:gd name="T2" fmla="*/ 2147483647 w 158"/>
              <a:gd name="T3" fmla="*/ 2147483647 h 221"/>
              <a:gd name="T4" fmla="*/ 2147483647 w 158"/>
              <a:gd name="T5" fmla="*/ 2147483647 h 221"/>
              <a:gd name="T6" fmla="*/ 2147483647 w 158"/>
              <a:gd name="T7" fmla="*/ 2147483647 h 221"/>
              <a:gd name="T8" fmla="*/ 2147483647 w 158"/>
              <a:gd name="T9" fmla="*/ 2147483647 h 221"/>
              <a:gd name="T10" fmla="*/ 0 w 158"/>
              <a:gd name="T11" fmla="*/ 2147483647 h 22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58" h="221">
                <a:moveTo>
                  <a:pt x="87" y="0"/>
                </a:moveTo>
                <a:cubicBezTo>
                  <a:pt x="45" y="28"/>
                  <a:pt x="25" y="50"/>
                  <a:pt x="87" y="71"/>
                </a:cubicBezTo>
                <a:cubicBezTo>
                  <a:pt x="111" y="87"/>
                  <a:pt x="134" y="95"/>
                  <a:pt x="158" y="111"/>
                </a:cubicBezTo>
                <a:cubicBezTo>
                  <a:pt x="155" y="119"/>
                  <a:pt x="157" y="130"/>
                  <a:pt x="150" y="134"/>
                </a:cubicBezTo>
                <a:cubicBezTo>
                  <a:pt x="119" y="149"/>
                  <a:pt x="66" y="146"/>
                  <a:pt x="31" y="158"/>
                </a:cubicBezTo>
                <a:cubicBezTo>
                  <a:pt x="18" y="179"/>
                  <a:pt x="11" y="199"/>
                  <a:pt x="0" y="22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64" name="Freeform 66"/>
          <p:cNvSpPr>
            <a:spLocks/>
          </p:cNvSpPr>
          <p:nvPr/>
        </p:nvSpPr>
        <p:spPr bwMode="auto">
          <a:xfrm>
            <a:off x="6977063" y="2089150"/>
            <a:ext cx="412750" cy="241300"/>
          </a:xfrm>
          <a:custGeom>
            <a:avLst/>
            <a:gdLst>
              <a:gd name="T0" fmla="*/ 2147483647 w 260"/>
              <a:gd name="T1" fmla="*/ 2147483647 h 152"/>
              <a:gd name="T2" fmla="*/ 0 w 260"/>
              <a:gd name="T3" fmla="*/ 2147483647 h 152"/>
              <a:gd name="T4" fmla="*/ 2147483647 w 260"/>
              <a:gd name="T5" fmla="*/ 2147483647 h 152"/>
              <a:gd name="T6" fmla="*/ 2147483647 w 260"/>
              <a:gd name="T7" fmla="*/ 2147483647 h 152"/>
              <a:gd name="T8" fmla="*/ 2147483647 w 260"/>
              <a:gd name="T9" fmla="*/ 2147483647 h 152"/>
              <a:gd name="T10" fmla="*/ 2147483647 w 260"/>
              <a:gd name="T11" fmla="*/ 2147483647 h 152"/>
              <a:gd name="T12" fmla="*/ 2147483647 w 260"/>
              <a:gd name="T13" fmla="*/ 2147483647 h 152"/>
              <a:gd name="T14" fmla="*/ 2147483647 w 260"/>
              <a:gd name="T15" fmla="*/ 2147483647 h 152"/>
              <a:gd name="T16" fmla="*/ 2147483647 w 260"/>
              <a:gd name="T17" fmla="*/ 2147483647 h 15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60" h="152">
                <a:moveTo>
                  <a:pt x="63" y="152"/>
                </a:moveTo>
                <a:cubicBezTo>
                  <a:pt x="25" y="139"/>
                  <a:pt x="12" y="108"/>
                  <a:pt x="0" y="73"/>
                </a:cubicBezTo>
                <a:cubicBezTo>
                  <a:pt x="5" y="52"/>
                  <a:pt x="1" y="30"/>
                  <a:pt x="32" y="33"/>
                </a:cubicBezTo>
                <a:cubicBezTo>
                  <a:pt x="48" y="35"/>
                  <a:pt x="63" y="44"/>
                  <a:pt x="79" y="49"/>
                </a:cubicBezTo>
                <a:cubicBezTo>
                  <a:pt x="87" y="52"/>
                  <a:pt x="103" y="57"/>
                  <a:pt x="103" y="57"/>
                </a:cubicBezTo>
                <a:cubicBezTo>
                  <a:pt x="116" y="54"/>
                  <a:pt x="131" y="56"/>
                  <a:pt x="142" y="49"/>
                </a:cubicBezTo>
                <a:cubicBezTo>
                  <a:pt x="149" y="44"/>
                  <a:pt x="145" y="32"/>
                  <a:pt x="150" y="25"/>
                </a:cubicBezTo>
                <a:cubicBezTo>
                  <a:pt x="156" y="17"/>
                  <a:pt x="186" y="3"/>
                  <a:pt x="197" y="2"/>
                </a:cubicBezTo>
                <a:cubicBezTo>
                  <a:pt x="218" y="0"/>
                  <a:pt x="239" y="2"/>
                  <a:pt x="260" y="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65" name="Freeform 67"/>
          <p:cNvSpPr>
            <a:spLocks/>
          </p:cNvSpPr>
          <p:nvPr/>
        </p:nvSpPr>
        <p:spPr bwMode="auto">
          <a:xfrm>
            <a:off x="1077913" y="4997450"/>
            <a:ext cx="450850" cy="163513"/>
          </a:xfrm>
          <a:custGeom>
            <a:avLst/>
            <a:gdLst>
              <a:gd name="T0" fmla="*/ 0 w 284"/>
              <a:gd name="T1" fmla="*/ 0 h 103"/>
              <a:gd name="T2" fmla="*/ 2147483647 w 284"/>
              <a:gd name="T3" fmla="*/ 2147483647 h 103"/>
              <a:gd name="T4" fmla="*/ 2147483647 w 284"/>
              <a:gd name="T5" fmla="*/ 2147483647 h 103"/>
              <a:gd name="T6" fmla="*/ 2147483647 w 284"/>
              <a:gd name="T7" fmla="*/ 2147483647 h 103"/>
              <a:gd name="T8" fmla="*/ 2147483647 w 284"/>
              <a:gd name="T9" fmla="*/ 2147483647 h 103"/>
              <a:gd name="T10" fmla="*/ 2147483647 w 284"/>
              <a:gd name="T11" fmla="*/ 2147483647 h 10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84" h="103">
                <a:moveTo>
                  <a:pt x="0" y="0"/>
                </a:moveTo>
                <a:cubicBezTo>
                  <a:pt x="14" y="48"/>
                  <a:pt x="13" y="54"/>
                  <a:pt x="63" y="71"/>
                </a:cubicBezTo>
                <a:cubicBezTo>
                  <a:pt x="71" y="76"/>
                  <a:pt x="77" y="83"/>
                  <a:pt x="86" y="87"/>
                </a:cubicBezTo>
                <a:cubicBezTo>
                  <a:pt x="101" y="94"/>
                  <a:pt x="134" y="103"/>
                  <a:pt x="134" y="103"/>
                </a:cubicBezTo>
                <a:cubicBezTo>
                  <a:pt x="176" y="100"/>
                  <a:pt x="218" y="99"/>
                  <a:pt x="260" y="95"/>
                </a:cubicBezTo>
                <a:cubicBezTo>
                  <a:pt x="268" y="94"/>
                  <a:pt x="284" y="87"/>
                  <a:pt x="284" y="87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66" name="Freeform 68"/>
          <p:cNvSpPr>
            <a:spLocks/>
          </p:cNvSpPr>
          <p:nvPr/>
        </p:nvSpPr>
        <p:spPr bwMode="auto">
          <a:xfrm>
            <a:off x="1766888" y="5499100"/>
            <a:ext cx="374650" cy="250825"/>
          </a:xfrm>
          <a:custGeom>
            <a:avLst/>
            <a:gdLst>
              <a:gd name="T0" fmla="*/ 0 w 236"/>
              <a:gd name="T1" fmla="*/ 0 h 158"/>
              <a:gd name="T2" fmla="*/ 2147483647 w 236"/>
              <a:gd name="T3" fmla="*/ 2147483647 h 158"/>
              <a:gd name="T4" fmla="*/ 2147483647 w 236"/>
              <a:gd name="T5" fmla="*/ 2147483647 h 158"/>
              <a:gd name="T6" fmla="*/ 2147483647 w 236"/>
              <a:gd name="T7" fmla="*/ 2147483647 h 15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36" h="158">
                <a:moveTo>
                  <a:pt x="0" y="0"/>
                </a:moveTo>
                <a:cubicBezTo>
                  <a:pt x="8" y="45"/>
                  <a:pt x="13" y="49"/>
                  <a:pt x="55" y="63"/>
                </a:cubicBezTo>
                <a:cubicBezTo>
                  <a:pt x="86" y="84"/>
                  <a:pt x="77" y="103"/>
                  <a:pt x="110" y="118"/>
                </a:cubicBezTo>
                <a:cubicBezTo>
                  <a:pt x="151" y="136"/>
                  <a:pt x="196" y="138"/>
                  <a:pt x="236" y="158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67" name="Freeform 69"/>
          <p:cNvSpPr>
            <a:spLocks/>
          </p:cNvSpPr>
          <p:nvPr/>
        </p:nvSpPr>
        <p:spPr bwMode="auto">
          <a:xfrm flipV="1">
            <a:off x="2590800" y="2514600"/>
            <a:ext cx="76200" cy="76200"/>
          </a:xfrm>
          <a:custGeom>
            <a:avLst/>
            <a:gdLst>
              <a:gd name="T0" fmla="*/ 0 w 261"/>
              <a:gd name="T1" fmla="*/ 0 h 87"/>
              <a:gd name="T2" fmla="*/ 2147483647 w 261"/>
              <a:gd name="T3" fmla="*/ 2147483647 h 87"/>
              <a:gd name="T4" fmla="*/ 2147483647 w 261"/>
              <a:gd name="T5" fmla="*/ 2147483647 h 87"/>
              <a:gd name="T6" fmla="*/ 2147483647 w 261"/>
              <a:gd name="T7" fmla="*/ 2147483647 h 87"/>
              <a:gd name="T8" fmla="*/ 2147483647 w 261"/>
              <a:gd name="T9" fmla="*/ 2147483647 h 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1" h="87">
                <a:moveTo>
                  <a:pt x="0" y="0"/>
                </a:moveTo>
                <a:cubicBezTo>
                  <a:pt x="16" y="5"/>
                  <a:pt x="36" y="4"/>
                  <a:pt x="48" y="16"/>
                </a:cubicBezTo>
                <a:cubicBezTo>
                  <a:pt x="67" y="36"/>
                  <a:pt x="70" y="43"/>
                  <a:pt x="95" y="55"/>
                </a:cubicBezTo>
                <a:cubicBezTo>
                  <a:pt x="121" y="67"/>
                  <a:pt x="156" y="68"/>
                  <a:pt x="182" y="71"/>
                </a:cubicBezTo>
                <a:cubicBezTo>
                  <a:pt x="210" y="78"/>
                  <a:pt x="232" y="87"/>
                  <a:pt x="261" y="87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68" name="Freeform 70"/>
          <p:cNvSpPr>
            <a:spLocks/>
          </p:cNvSpPr>
          <p:nvPr/>
        </p:nvSpPr>
        <p:spPr bwMode="auto">
          <a:xfrm>
            <a:off x="2133600" y="4419600"/>
            <a:ext cx="501650" cy="111125"/>
          </a:xfrm>
          <a:custGeom>
            <a:avLst/>
            <a:gdLst>
              <a:gd name="T0" fmla="*/ 0 w 316"/>
              <a:gd name="T1" fmla="*/ 2147483647 h 70"/>
              <a:gd name="T2" fmla="*/ 2147483647 w 316"/>
              <a:gd name="T3" fmla="*/ 2147483647 h 70"/>
              <a:gd name="T4" fmla="*/ 2147483647 w 316"/>
              <a:gd name="T5" fmla="*/ 2147483647 h 70"/>
              <a:gd name="T6" fmla="*/ 2147483647 w 316"/>
              <a:gd name="T7" fmla="*/ 0 h 70"/>
              <a:gd name="T8" fmla="*/ 2147483647 w 316"/>
              <a:gd name="T9" fmla="*/ 2147483647 h 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6" h="70">
                <a:moveTo>
                  <a:pt x="0" y="48"/>
                </a:moveTo>
                <a:cubicBezTo>
                  <a:pt x="66" y="70"/>
                  <a:pt x="31" y="66"/>
                  <a:pt x="103" y="56"/>
                </a:cubicBezTo>
                <a:cubicBezTo>
                  <a:pt x="140" y="43"/>
                  <a:pt x="165" y="31"/>
                  <a:pt x="198" y="16"/>
                </a:cubicBezTo>
                <a:cubicBezTo>
                  <a:pt x="213" y="9"/>
                  <a:pt x="245" y="0"/>
                  <a:pt x="245" y="0"/>
                </a:cubicBezTo>
                <a:cubicBezTo>
                  <a:pt x="264" y="4"/>
                  <a:pt x="295" y="16"/>
                  <a:pt x="316" y="16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69" name="Freeform 71"/>
          <p:cNvSpPr>
            <a:spLocks/>
          </p:cNvSpPr>
          <p:nvPr/>
        </p:nvSpPr>
        <p:spPr bwMode="auto">
          <a:xfrm>
            <a:off x="1966913" y="5373688"/>
            <a:ext cx="214312" cy="276225"/>
          </a:xfrm>
          <a:custGeom>
            <a:avLst/>
            <a:gdLst>
              <a:gd name="T0" fmla="*/ 0 w 135"/>
              <a:gd name="T1" fmla="*/ 0 h 174"/>
              <a:gd name="T2" fmla="*/ 2147483647 w 135"/>
              <a:gd name="T3" fmla="*/ 2147483647 h 174"/>
              <a:gd name="T4" fmla="*/ 2147483647 w 135"/>
              <a:gd name="T5" fmla="*/ 2147483647 h 174"/>
              <a:gd name="T6" fmla="*/ 2147483647 w 135"/>
              <a:gd name="T7" fmla="*/ 2147483647 h 174"/>
              <a:gd name="T8" fmla="*/ 2147483647 w 135"/>
              <a:gd name="T9" fmla="*/ 2147483647 h 1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5" h="174">
                <a:moveTo>
                  <a:pt x="0" y="0"/>
                </a:moveTo>
                <a:cubicBezTo>
                  <a:pt x="27" y="19"/>
                  <a:pt x="44" y="20"/>
                  <a:pt x="63" y="47"/>
                </a:cubicBezTo>
                <a:cubicBezTo>
                  <a:pt x="68" y="63"/>
                  <a:pt x="74" y="79"/>
                  <a:pt x="79" y="95"/>
                </a:cubicBezTo>
                <a:cubicBezTo>
                  <a:pt x="85" y="113"/>
                  <a:pt x="126" y="126"/>
                  <a:pt x="126" y="126"/>
                </a:cubicBezTo>
                <a:cubicBezTo>
                  <a:pt x="135" y="163"/>
                  <a:pt x="134" y="147"/>
                  <a:pt x="134" y="174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70" name="Freeform 72"/>
          <p:cNvSpPr>
            <a:spLocks/>
          </p:cNvSpPr>
          <p:nvPr/>
        </p:nvSpPr>
        <p:spPr bwMode="auto">
          <a:xfrm>
            <a:off x="1239838" y="4870450"/>
            <a:ext cx="315912" cy="166688"/>
          </a:xfrm>
          <a:custGeom>
            <a:avLst/>
            <a:gdLst>
              <a:gd name="T0" fmla="*/ 0 w 199"/>
              <a:gd name="T1" fmla="*/ 2147483647 h 105"/>
              <a:gd name="T2" fmla="*/ 2147483647 w 199"/>
              <a:gd name="T3" fmla="*/ 2147483647 h 105"/>
              <a:gd name="T4" fmla="*/ 2147483647 w 199"/>
              <a:gd name="T5" fmla="*/ 2147483647 h 105"/>
              <a:gd name="T6" fmla="*/ 2147483647 w 199"/>
              <a:gd name="T7" fmla="*/ 2147483647 h 10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9" h="105">
                <a:moveTo>
                  <a:pt x="0" y="17"/>
                </a:moveTo>
                <a:cubicBezTo>
                  <a:pt x="51" y="0"/>
                  <a:pt x="105" y="3"/>
                  <a:pt x="150" y="33"/>
                </a:cubicBezTo>
                <a:cubicBezTo>
                  <a:pt x="157" y="54"/>
                  <a:pt x="158" y="64"/>
                  <a:pt x="174" y="80"/>
                </a:cubicBezTo>
                <a:cubicBezTo>
                  <a:pt x="199" y="105"/>
                  <a:pt x="197" y="84"/>
                  <a:pt x="197" y="104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71" name="Freeform 73"/>
          <p:cNvSpPr>
            <a:spLocks/>
          </p:cNvSpPr>
          <p:nvPr/>
        </p:nvSpPr>
        <p:spPr bwMode="auto">
          <a:xfrm>
            <a:off x="2317750" y="4633913"/>
            <a:ext cx="325438" cy="276225"/>
          </a:xfrm>
          <a:custGeom>
            <a:avLst/>
            <a:gdLst>
              <a:gd name="T0" fmla="*/ 0 w 205"/>
              <a:gd name="T1" fmla="*/ 2147483647 h 174"/>
              <a:gd name="T2" fmla="*/ 2147483647 w 205"/>
              <a:gd name="T3" fmla="*/ 2147483647 h 174"/>
              <a:gd name="T4" fmla="*/ 2147483647 w 205"/>
              <a:gd name="T5" fmla="*/ 2147483647 h 174"/>
              <a:gd name="T6" fmla="*/ 2147483647 w 205"/>
              <a:gd name="T7" fmla="*/ 2147483647 h 174"/>
              <a:gd name="T8" fmla="*/ 2147483647 w 205"/>
              <a:gd name="T9" fmla="*/ 0 h 1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5" h="174">
                <a:moveTo>
                  <a:pt x="0" y="174"/>
                </a:moveTo>
                <a:cubicBezTo>
                  <a:pt x="24" y="171"/>
                  <a:pt x="49" y="174"/>
                  <a:pt x="71" y="166"/>
                </a:cubicBezTo>
                <a:cubicBezTo>
                  <a:pt x="86" y="160"/>
                  <a:pt x="88" y="130"/>
                  <a:pt x="94" y="119"/>
                </a:cubicBezTo>
                <a:cubicBezTo>
                  <a:pt x="112" y="81"/>
                  <a:pt x="148" y="55"/>
                  <a:pt x="181" y="32"/>
                </a:cubicBezTo>
                <a:cubicBezTo>
                  <a:pt x="199" y="5"/>
                  <a:pt x="190" y="15"/>
                  <a:pt x="205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72" name="Freeform 74"/>
          <p:cNvSpPr>
            <a:spLocks/>
          </p:cNvSpPr>
          <p:nvPr/>
        </p:nvSpPr>
        <p:spPr bwMode="auto">
          <a:xfrm>
            <a:off x="1752600" y="4343400"/>
            <a:ext cx="325438" cy="163513"/>
          </a:xfrm>
          <a:custGeom>
            <a:avLst/>
            <a:gdLst>
              <a:gd name="T0" fmla="*/ 2147483647 w 205"/>
              <a:gd name="T1" fmla="*/ 2147483647 h 103"/>
              <a:gd name="T2" fmla="*/ 2147483647 w 205"/>
              <a:gd name="T3" fmla="*/ 2147483647 h 103"/>
              <a:gd name="T4" fmla="*/ 0 w 205"/>
              <a:gd name="T5" fmla="*/ 0 h 10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5" h="103">
                <a:moveTo>
                  <a:pt x="205" y="103"/>
                </a:moveTo>
                <a:cubicBezTo>
                  <a:pt x="183" y="38"/>
                  <a:pt x="156" y="48"/>
                  <a:pt x="87" y="40"/>
                </a:cubicBezTo>
                <a:cubicBezTo>
                  <a:pt x="57" y="30"/>
                  <a:pt x="28" y="1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73" name="Freeform 75"/>
          <p:cNvSpPr>
            <a:spLocks/>
          </p:cNvSpPr>
          <p:nvPr/>
        </p:nvSpPr>
        <p:spPr bwMode="auto">
          <a:xfrm>
            <a:off x="2241550" y="4935538"/>
            <a:ext cx="74613" cy="398462"/>
          </a:xfrm>
          <a:custGeom>
            <a:avLst/>
            <a:gdLst>
              <a:gd name="T0" fmla="*/ 2147483647 w 67"/>
              <a:gd name="T1" fmla="*/ 0 h 260"/>
              <a:gd name="T2" fmla="*/ 0 w 67"/>
              <a:gd name="T3" fmla="*/ 2147483647 h 260"/>
              <a:gd name="T4" fmla="*/ 2147483647 w 67"/>
              <a:gd name="T5" fmla="*/ 2147483647 h 260"/>
              <a:gd name="T6" fmla="*/ 2147483647 w 67"/>
              <a:gd name="T7" fmla="*/ 2147483647 h 2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7" h="260">
                <a:moveTo>
                  <a:pt x="48" y="0"/>
                </a:moveTo>
                <a:cubicBezTo>
                  <a:pt x="30" y="26"/>
                  <a:pt x="10" y="41"/>
                  <a:pt x="0" y="71"/>
                </a:cubicBezTo>
                <a:cubicBezTo>
                  <a:pt x="10" y="121"/>
                  <a:pt x="32" y="157"/>
                  <a:pt x="48" y="205"/>
                </a:cubicBezTo>
                <a:cubicBezTo>
                  <a:pt x="67" y="260"/>
                  <a:pt x="64" y="205"/>
                  <a:pt x="64" y="2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74" name="Freeform 76"/>
          <p:cNvSpPr>
            <a:spLocks/>
          </p:cNvSpPr>
          <p:nvPr/>
        </p:nvSpPr>
        <p:spPr bwMode="auto">
          <a:xfrm>
            <a:off x="1936750" y="5246688"/>
            <a:ext cx="417513" cy="165100"/>
          </a:xfrm>
          <a:custGeom>
            <a:avLst/>
            <a:gdLst>
              <a:gd name="T0" fmla="*/ 2147483647 w 263"/>
              <a:gd name="T1" fmla="*/ 2147483647 h 104"/>
              <a:gd name="T2" fmla="*/ 2147483647 w 263"/>
              <a:gd name="T3" fmla="*/ 2147483647 h 104"/>
              <a:gd name="T4" fmla="*/ 2147483647 w 263"/>
              <a:gd name="T5" fmla="*/ 2147483647 h 104"/>
              <a:gd name="T6" fmla="*/ 2147483647 w 263"/>
              <a:gd name="T7" fmla="*/ 2147483647 h 104"/>
              <a:gd name="T8" fmla="*/ 2147483647 w 263"/>
              <a:gd name="T9" fmla="*/ 2147483647 h 104"/>
              <a:gd name="T10" fmla="*/ 2147483647 w 263"/>
              <a:gd name="T11" fmla="*/ 2147483647 h 104"/>
              <a:gd name="T12" fmla="*/ 2147483647 w 263"/>
              <a:gd name="T13" fmla="*/ 2147483647 h 104"/>
              <a:gd name="T14" fmla="*/ 2147483647 w 263"/>
              <a:gd name="T15" fmla="*/ 2147483647 h 10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63" h="104">
                <a:moveTo>
                  <a:pt x="19" y="72"/>
                </a:moveTo>
                <a:cubicBezTo>
                  <a:pt x="7" y="35"/>
                  <a:pt x="0" y="16"/>
                  <a:pt x="42" y="1"/>
                </a:cubicBezTo>
                <a:cubicBezTo>
                  <a:pt x="63" y="4"/>
                  <a:pt x="86" y="0"/>
                  <a:pt x="106" y="9"/>
                </a:cubicBezTo>
                <a:cubicBezTo>
                  <a:pt x="114" y="12"/>
                  <a:pt x="109" y="26"/>
                  <a:pt x="113" y="33"/>
                </a:cubicBezTo>
                <a:cubicBezTo>
                  <a:pt x="117" y="41"/>
                  <a:pt x="120" y="53"/>
                  <a:pt x="129" y="56"/>
                </a:cubicBezTo>
                <a:cubicBezTo>
                  <a:pt x="149" y="64"/>
                  <a:pt x="171" y="61"/>
                  <a:pt x="192" y="64"/>
                </a:cubicBezTo>
                <a:cubicBezTo>
                  <a:pt x="208" y="75"/>
                  <a:pt x="224" y="85"/>
                  <a:pt x="240" y="96"/>
                </a:cubicBezTo>
                <a:cubicBezTo>
                  <a:pt x="247" y="101"/>
                  <a:pt x="263" y="104"/>
                  <a:pt x="263" y="10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75" name="Freeform 77"/>
          <p:cNvSpPr>
            <a:spLocks/>
          </p:cNvSpPr>
          <p:nvPr/>
        </p:nvSpPr>
        <p:spPr bwMode="auto">
          <a:xfrm>
            <a:off x="1457325" y="5486400"/>
            <a:ext cx="309563" cy="363538"/>
          </a:xfrm>
          <a:custGeom>
            <a:avLst/>
            <a:gdLst>
              <a:gd name="T0" fmla="*/ 2147483647 w 195"/>
              <a:gd name="T1" fmla="*/ 0 h 229"/>
              <a:gd name="T2" fmla="*/ 2147483647 w 195"/>
              <a:gd name="T3" fmla="*/ 2147483647 h 229"/>
              <a:gd name="T4" fmla="*/ 2147483647 w 195"/>
              <a:gd name="T5" fmla="*/ 2147483647 h 229"/>
              <a:gd name="T6" fmla="*/ 2147483647 w 195"/>
              <a:gd name="T7" fmla="*/ 2147483647 h 229"/>
              <a:gd name="T8" fmla="*/ 2147483647 w 195"/>
              <a:gd name="T9" fmla="*/ 2147483647 h 2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" h="229">
                <a:moveTo>
                  <a:pt x="195" y="0"/>
                </a:moveTo>
                <a:cubicBezTo>
                  <a:pt x="157" y="56"/>
                  <a:pt x="168" y="29"/>
                  <a:pt x="155" y="79"/>
                </a:cubicBezTo>
                <a:cubicBezTo>
                  <a:pt x="99" y="60"/>
                  <a:pt x="109" y="54"/>
                  <a:pt x="60" y="87"/>
                </a:cubicBezTo>
                <a:cubicBezTo>
                  <a:pt x="49" y="104"/>
                  <a:pt x="31" y="116"/>
                  <a:pt x="21" y="134"/>
                </a:cubicBezTo>
                <a:cubicBezTo>
                  <a:pt x="0" y="172"/>
                  <a:pt x="5" y="188"/>
                  <a:pt x="5" y="22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76" name="Freeform 78"/>
          <p:cNvSpPr>
            <a:spLocks/>
          </p:cNvSpPr>
          <p:nvPr/>
        </p:nvSpPr>
        <p:spPr bwMode="auto">
          <a:xfrm>
            <a:off x="1101725" y="4471988"/>
            <a:ext cx="138113" cy="425450"/>
          </a:xfrm>
          <a:custGeom>
            <a:avLst/>
            <a:gdLst>
              <a:gd name="T0" fmla="*/ 2147483647 w 87"/>
              <a:gd name="T1" fmla="*/ 2147483647 h 268"/>
              <a:gd name="T2" fmla="*/ 2147483647 w 87"/>
              <a:gd name="T3" fmla="*/ 2147483647 h 268"/>
              <a:gd name="T4" fmla="*/ 0 w 87"/>
              <a:gd name="T5" fmla="*/ 2147483647 h 268"/>
              <a:gd name="T6" fmla="*/ 2147483647 w 87"/>
              <a:gd name="T7" fmla="*/ 2147483647 h 268"/>
              <a:gd name="T8" fmla="*/ 2147483647 w 87"/>
              <a:gd name="T9" fmla="*/ 0 h 2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87" h="268">
                <a:moveTo>
                  <a:pt x="87" y="268"/>
                </a:moveTo>
                <a:cubicBezTo>
                  <a:pt x="32" y="250"/>
                  <a:pt x="50" y="233"/>
                  <a:pt x="63" y="189"/>
                </a:cubicBezTo>
                <a:cubicBezTo>
                  <a:pt x="37" y="171"/>
                  <a:pt x="18" y="161"/>
                  <a:pt x="0" y="134"/>
                </a:cubicBezTo>
                <a:cubicBezTo>
                  <a:pt x="5" y="118"/>
                  <a:pt x="7" y="101"/>
                  <a:pt x="16" y="87"/>
                </a:cubicBezTo>
                <a:cubicBezTo>
                  <a:pt x="38" y="55"/>
                  <a:pt x="56" y="38"/>
                  <a:pt x="5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77" name="Freeform 79"/>
          <p:cNvSpPr>
            <a:spLocks/>
          </p:cNvSpPr>
          <p:nvPr/>
        </p:nvSpPr>
        <p:spPr bwMode="auto">
          <a:xfrm>
            <a:off x="1265238" y="5135563"/>
            <a:ext cx="250825" cy="309562"/>
          </a:xfrm>
          <a:custGeom>
            <a:avLst/>
            <a:gdLst>
              <a:gd name="T0" fmla="*/ 2147483647 w 158"/>
              <a:gd name="T1" fmla="*/ 0 h 195"/>
              <a:gd name="T2" fmla="*/ 2147483647 w 158"/>
              <a:gd name="T3" fmla="*/ 2147483647 h 195"/>
              <a:gd name="T4" fmla="*/ 2147483647 w 158"/>
              <a:gd name="T5" fmla="*/ 2147483647 h 195"/>
              <a:gd name="T6" fmla="*/ 2147483647 w 158"/>
              <a:gd name="T7" fmla="*/ 2147483647 h 195"/>
              <a:gd name="T8" fmla="*/ 0 w 158"/>
              <a:gd name="T9" fmla="*/ 2147483647 h 1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" h="195">
                <a:moveTo>
                  <a:pt x="158" y="0"/>
                </a:moveTo>
                <a:cubicBezTo>
                  <a:pt x="145" y="91"/>
                  <a:pt x="142" y="82"/>
                  <a:pt x="55" y="95"/>
                </a:cubicBezTo>
                <a:cubicBezTo>
                  <a:pt x="65" y="124"/>
                  <a:pt x="70" y="148"/>
                  <a:pt x="87" y="174"/>
                </a:cubicBezTo>
                <a:cubicBezTo>
                  <a:pt x="54" y="195"/>
                  <a:pt x="74" y="190"/>
                  <a:pt x="39" y="182"/>
                </a:cubicBezTo>
                <a:cubicBezTo>
                  <a:pt x="26" y="179"/>
                  <a:pt x="0" y="174"/>
                  <a:pt x="0" y="17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78" name="Freeform 80"/>
          <p:cNvSpPr>
            <a:spLocks/>
          </p:cNvSpPr>
          <p:nvPr/>
        </p:nvSpPr>
        <p:spPr bwMode="auto">
          <a:xfrm>
            <a:off x="2652713" y="2505075"/>
            <a:ext cx="125412" cy="463550"/>
          </a:xfrm>
          <a:custGeom>
            <a:avLst/>
            <a:gdLst>
              <a:gd name="T0" fmla="*/ 2147483647 w 79"/>
              <a:gd name="T1" fmla="*/ 0 h 292"/>
              <a:gd name="T2" fmla="*/ 2147483647 w 79"/>
              <a:gd name="T3" fmla="*/ 2147483647 h 292"/>
              <a:gd name="T4" fmla="*/ 2147483647 w 79"/>
              <a:gd name="T5" fmla="*/ 2147483647 h 292"/>
              <a:gd name="T6" fmla="*/ 2147483647 w 79"/>
              <a:gd name="T7" fmla="*/ 2147483647 h 2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9" h="292">
                <a:moveTo>
                  <a:pt x="18" y="0"/>
                </a:moveTo>
                <a:cubicBezTo>
                  <a:pt x="8" y="59"/>
                  <a:pt x="0" y="112"/>
                  <a:pt x="65" y="134"/>
                </a:cubicBezTo>
                <a:cubicBezTo>
                  <a:pt x="79" y="175"/>
                  <a:pt x="58" y="195"/>
                  <a:pt x="41" y="229"/>
                </a:cubicBezTo>
                <a:cubicBezTo>
                  <a:pt x="29" y="253"/>
                  <a:pt x="33" y="263"/>
                  <a:pt x="33" y="29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79" name="Freeform 81"/>
          <p:cNvSpPr>
            <a:spLocks/>
          </p:cNvSpPr>
          <p:nvPr/>
        </p:nvSpPr>
        <p:spPr bwMode="auto">
          <a:xfrm>
            <a:off x="4146550" y="2805113"/>
            <a:ext cx="407988" cy="133350"/>
          </a:xfrm>
          <a:custGeom>
            <a:avLst/>
            <a:gdLst>
              <a:gd name="T0" fmla="*/ 0 w 257"/>
              <a:gd name="T1" fmla="*/ 0 h 84"/>
              <a:gd name="T2" fmla="*/ 2147483647 w 257"/>
              <a:gd name="T3" fmla="*/ 2147483647 h 84"/>
              <a:gd name="T4" fmla="*/ 2147483647 w 257"/>
              <a:gd name="T5" fmla="*/ 2147483647 h 84"/>
              <a:gd name="T6" fmla="*/ 2147483647 w 257"/>
              <a:gd name="T7" fmla="*/ 2147483647 h 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7" h="84">
                <a:moveTo>
                  <a:pt x="0" y="0"/>
                </a:moveTo>
                <a:cubicBezTo>
                  <a:pt x="43" y="67"/>
                  <a:pt x="30" y="61"/>
                  <a:pt x="118" y="71"/>
                </a:cubicBezTo>
                <a:cubicBezTo>
                  <a:pt x="157" y="84"/>
                  <a:pt x="191" y="69"/>
                  <a:pt x="229" y="56"/>
                </a:cubicBezTo>
                <a:cubicBezTo>
                  <a:pt x="257" y="12"/>
                  <a:pt x="240" y="40"/>
                  <a:pt x="213" y="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80" name="Freeform 82"/>
          <p:cNvSpPr>
            <a:spLocks/>
          </p:cNvSpPr>
          <p:nvPr/>
        </p:nvSpPr>
        <p:spPr bwMode="auto">
          <a:xfrm>
            <a:off x="4484688" y="2479675"/>
            <a:ext cx="125412" cy="376238"/>
          </a:xfrm>
          <a:custGeom>
            <a:avLst/>
            <a:gdLst>
              <a:gd name="T0" fmla="*/ 0 w 79"/>
              <a:gd name="T1" fmla="*/ 2147483647 h 237"/>
              <a:gd name="T2" fmla="*/ 2147483647 w 79"/>
              <a:gd name="T3" fmla="*/ 2147483647 h 237"/>
              <a:gd name="T4" fmla="*/ 2147483647 w 79"/>
              <a:gd name="T5" fmla="*/ 2147483647 h 237"/>
              <a:gd name="T6" fmla="*/ 2147483647 w 79"/>
              <a:gd name="T7" fmla="*/ 0 h 23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9" h="237">
                <a:moveTo>
                  <a:pt x="0" y="237"/>
                </a:moveTo>
                <a:cubicBezTo>
                  <a:pt x="15" y="191"/>
                  <a:pt x="44" y="152"/>
                  <a:pt x="79" y="119"/>
                </a:cubicBezTo>
                <a:cubicBezTo>
                  <a:pt x="22" y="100"/>
                  <a:pt x="40" y="117"/>
                  <a:pt x="16" y="79"/>
                </a:cubicBezTo>
                <a:cubicBezTo>
                  <a:pt x="19" y="59"/>
                  <a:pt x="31" y="22"/>
                  <a:pt x="31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81" name="Freeform 83"/>
          <p:cNvSpPr>
            <a:spLocks/>
          </p:cNvSpPr>
          <p:nvPr/>
        </p:nvSpPr>
        <p:spPr bwMode="auto">
          <a:xfrm>
            <a:off x="5097463" y="4040188"/>
            <a:ext cx="250825" cy="293687"/>
          </a:xfrm>
          <a:custGeom>
            <a:avLst/>
            <a:gdLst>
              <a:gd name="T0" fmla="*/ 0 w 158"/>
              <a:gd name="T1" fmla="*/ 2147483647 h 185"/>
              <a:gd name="T2" fmla="*/ 2147483647 w 158"/>
              <a:gd name="T3" fmla="*/ 2147483647 h 185"/>
              <a:gd name="T4" fmla="*/ 2147483647 w 158"/>
              <a:gd name="T5" fmla="*/ 2147483647 h 185"/>
              <a:gd name="T6" fmla="*/ 2147483647 w 158"/>
              <a:gd name="T7" fmla="*/ 2147483647 h 18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8" h="185">
                <a:moveTo>
                  <a:pt x="0" y="4"/>
                </a:moveTo>
                <a:cubicBezTo>
                  <a:pt x="21" y="6"/>
                  <a:pt x="45" y="0"/>
                  <a:pt x="64" y="11"/>
                </a:cubicBezTo>
                <a:cubicBezTo>
                  <a:pt x="108" y="37"/>
                  <a:pt x="84" y="88"/>
                  <a:pt x="135" y="122"/>
                </a:cubicBezTo>
                <a:cubicBezTo>
                  <a:pt x="141" y="144"/>
                  <a:pt x="148" y="165"/>
                  <a:pt x="158" y="185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82" name="Freeform 84"/>
          <p:cNvSpPr>
            <a:spLocks/>
          </p:cNvSpPr>
          <p:nvPr/>
        </p:nvSpPr>
        <p:spPr bwMode="auto">
          <a:xfrm>
            <a:off x="4997450" y="4233863"/>
            <a:ext cx="304800" cy="287337"/>
          </a:xfrm>
          <a:custGeom>
            <a:avLst/>
            <a:gdLst>
              <a:gd name="T0" fmla="*/ 0 w 192"/>
              <a:gd name="T1" fmla="*/ 0 h 181"/>
              <a:gd name="T2" fmla="*/ 2147483647 w 192"/>
              <a:gd name="T3" fmla="*/ 2147483647 h 181"/>
              <a:gd name="T4" fmla="*/ 2147483647 w 192"/>
              <a:gd name="T5" fmla="*/ 2147483647 h 181"/>
              <a:gd name="T6" fmla="*/ 2147483647 w 192"/>
              <a:gd name="T7" fmla="*/ 2147483647 h 18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2" h="181">
                <a:moveTo>
                  <a:pt x="0" y="0"/>
                </a:moveTo>
                <a:cubicBezTo>
                  <a:pt x="2" y="15"/>
                  <a:pt x="0" y="71"/>
                  <a:pt x="24" y="87"/>
                </a:cubicBezTo>
                <a:cubicBezTo>
                  <a:pt x="65" y="113"/>
                  <a:pt x="135" y="125"/>
                  <a:pt x="182" y="134"/>
                </a:cubicBezTo>
                <a:cubicBezTo>
                  <a:pt x="192" y="165"/>
                  <a:pt x="190" y="150"/>
                  <a:pt x="190" y="181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83" name="Freeform 85"/>
          <p:cNvSpPr>
            <a:spLocks/>
          </p:cNvSpPr>
          <p:nvPr/>
        </p:nvSpPr>
        <p:spPr bwMode="auto">
          <a:xfrm>
            <a:off x="5033963" y="3606800"/>
            <a:ext cx="152400" cy="439738"/>
          </a:xfrm>
          <a:custGeom>
            <a:avLst/>
            <a:gdLst>
              <a:gd name="T0" fmla="*/ 2147483647 w 96"/>
              <a:gd name="T1" fmla="*/ 2147483647 h 277"/>
              <a:gd name="T2" fmla="*/ 2147483647 w 96"/>
              <a:gd name="T3" fmla="*/ 2147483647 h 277"/>
              <a:gd name="T4" fmla="*/ 2147483647 w 96"/>
              <a:gd name="T5" fmla="*/ 2147483647 h 277"/>
              <a:gd name="T6" fmla="*/ 2147483647 w 96"/>
              <a:gd name="T7" fmla="*/ 2147483647 h 277"/>
              <a:gd name="T8" fmla="*/ 2147483647 w 96"/>
              <a:gd name="T9" fmla="*/ 2147483647 h 277"/>
              <a:gd name="T10" fmla="*/ 2147483647 w 96"/>
              <a:gd name="T11" fmla="*/ 2147483647 h 277"/>
              <a:gd name="T12" fmla="*/ 2147483647 w 96"/>
              <a:gd name="T13" fmla="*/ 0 h 27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6" h="277">
                <a:moveTo>
                  <a:pt x="40" y="277"/>
                </a:moveTo>
                <a:cubicBezTo>
                  <a:pt x="14" y="236"/>
                  <a:pt x="0" y="207"/>
                  <a:pt x="48" y="174"/>
                </a:cubicBezTo>
                <a:cubicBezTo>
                  <a:pt x="73" y="136"/>
                  <a:pt x="67" y="159"/>
                  <a:pt x="48" y="103"/>
                </a:cubicBezTo>
                <a:cubicBezTo>
                  <a:pt x="45" y="95"/>
                  <a:pt x="40" y="79"/>
                  <a:pt x="40" y="79"/>
                </a:cubicBezTo>
                <a:cubicBezTo>
                  <a:pt x="40" y="79"/>
                  <a:pt x="53" y="27"/>
                  <a:pt x="56" y="24"/>
                </a:cubicBezTo>
                <a:cubicBezTo>
                  <a:pt x="62" y="18"/>
                  <a:pt x="73" y="20"/>
                  <a:pt x="80" y="16"/>
                </a:cubicBezTo>
                <a:cubicBezTo>
                  <a:pt x="86" y="12"/>
                  <a:pt x="91" y="5"/>
                  <a:pt x="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84" name="Freeform 86"/>
          <p:cNvSpPr>
            <a:spLocks/>
          </p:cNvSpPr>
          <p:nvPr/>
        </p:nvSpPr>
        <p:spPr bwMode="auto">
          <a:xfrm>
            <a:off x="5227638" y="4521200"/>
            <a:ext cx="100012" cy="401638"/>
          </a:xfrm>
          <a:custGeom>
            <a:avLst/>
            <a:gdLst>
              <a:gd name="T0" fmla="*/ 2147483647 w 63"/>
              <a:gd name="T1" fmla="*/ 0 h 253"/>
              <a:gd name="T2" fmla="*/ 2147483647 w 63"/>
              <a:gd name="T3" fmla="*/ 2147483647 h 253"/>
              <a:gd name="T4" fmla="*/ 2147483647 w 63"/>
              <a:gd name="T5" fmla="*/ 2147483647 h 253"/>
              <a:gd name="T6" fmla="*/ 2147483647 w 63"/>
              <a:gd name="T7" fmla="*/ 2147483647 h 253"/>
              <a:gd name="T8" fmla="*/ 2147483647 w 63"/>
              <a:gd name="T9" fmla="*/ 2147483647 h 253"/>
              <a:gd name="T10" fmla="*/ 2147483647 w 63"/>
              <a:gd name="T11" fmla="*/ 2147483647 h 25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3" h="253">
                <a:moveTo>
                  <a:pt x="45" y="0"/>
                </a:moveTo>
                <a:cubicBezTo>
                  <a:pt x="40" y="8"/>
                  <a:pt x="37" y="18"/>
                  <a:pt x="29" y="24"/>
                </a:cubicBezTo>
                <a:cubicBezTo>
                  <a:pt x="22" y="29"/>
                  <a:pt x="6" y="24"/>
                  <a:pt x="5" y="32"/>
                </a:cubicBezTo>
                <a:cubicBezTo>
                  <a:pt x="0" y="66"/>
                  <a:pt x="31" y="105"/>
                  <a:pt x="53" y="127"/>
                </a:cubicBezTo>
                <a:cubicBezTo>
                  <a:pt x="63" y="159"/>
                  <a:pt x="56" y="170"/>
                  <a:pt x="37" y="198"/>
                </a:cubicBezTo>
                <a:cubicBezTo>
                  <a:pt x="40" y="216"/>
                  <a:pt x="45" y="253"/>
                  <a:pt x="45" y="25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86" name="Freeform 88"/>
          <p:cNvSpPr>
            <a:spLocks/>
          </p:cNvSpPr>
          <p:nvPr/>
        </p:nvSpPr>
        <p:spPr bwMode="auto">
          <a:xfrm>
            <a:off x="3801269" y="5700603"/>
            <a:ext cx="463550" cy="166688"/>
          </a:xfrm>
          <a:custGeom>
            <a:avLst/>
            <a:gdLst>
              <a:gd name="T0" fmla="*/ 0 w 292"/>
              <a:gd name="T1" fmla="*/ 2147483647 h 105"/>
              <a:gd name="T2" fmla="*/ 2147483647 w 292"/>
              <a:gd name="T3" fmla="*/ 2147483647 h 105"/>
              <a:gd name="T4" fmla="*/ 2147483647 w 292"/>
              <a:gd name="T5" fmla="*/ 2147483647 h 105"/>
              <a:gd name="T6" fmla="*/ 2147483647 w 292"/>
              <a:gd name="T7" fmla="*/ 2147483647 h 105"/>
              <a:gd name="T8" fmla="*/ 2147483647 w 292"/>
              <a:gd name="T9" fmla="*/ 2147483647 h 105"/>
              <a:gd name="T10" fmla="*/ 2147483647 w 292"/>
              <a:gd name="T11" fmla="*/ 2147483647 h 105"/>
              <a:gd name="T12" fmla="*/ 2147483647 w 292"/>
              <a:gd name="T13" fmla="*/ 2147483647 h 10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92" h="105">
                <a:moveTo>
                  <a:pt x="0" y="82"/>
                </a:moveTo>
                <a:cubicBezTo>
                  <a:pt x="19" y="24"/>
                  <a:pt x="12" y="50"/>
                  <a:pt x="24" y="3"/>
                </a:cubicBezTo>
                <a:cubicBezTo>
                  <a:pt x="40" y="5"/>
                  <a:pt x="59" y="0"/>
                  <a:pt x="71" y="10"/>
                </a:cubicBezTo>
                <a:cubicBezTo>
                  <a:pt x="95" y="31"/>
                  <a:pt x="75" y="64"/>
                  <a:pt x="103" y="82"/>
                </a:cubicBezTo>
                <a:cubicBezTo>
                  <a:pt x="117" y="91"/>
                  <a:pt x="134" y="92"/>
                  <a:pt x="150" y="97"/>
                </a:cubicBezTo>
                <a:cubicBezTo>
                  <a:pt x="158" y="100"/>
                  <a:pt x="174" y="105"/>
                  <a:pt x="174" y="105"/>
                </a:cubicBezTo>
                <a:cubicBezTo>
                  <a:pt x="175" y="105"/>
                  <a:pt x="292" y="100"/>
                  <a:pt x="292" y="7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87" name="Freeform 89"/>
          <p:cNvSpPr>
            <a:spLocks/>
          </p:cNvSpPr>
          <p:nvPr/>
        </p:nvSpPr>
        <p:spPr bwMode="auto">
          <a:xfrm>
            <a:off x="2411413" y="2430463"/>
            <a:ext cx="314325" cy="304800"/>
          </a:xfrm>
          <a:custGeom>
            <a:avLst/>
            <a:gdLst>
              <a:gd name="T0" fmla="*/ 2147483647 w 198"/>
              <a:gd name="T1" fmla="*/ 2147483647 h 192"/>
              <a:gd name="T2" fmla="*/ 2147483647 w 198"/>
              <a:gd name="T3" fmla="*/ 2147483647 h 192"/>
              <a:gd name="T4" fmla="*/ 2147483647 w 198"/>
              <a:gd name="T5" fmla="*/ 2147483647 h 192"/>
              <a:gd name="T6" fmla="*/ 2147483647 w 198"/>
              <a:gd name="T7" fmla="*/ 2147483647 h 192"/>
              <a:gd name="T8" fmla="*/ 2147483647 w 198"/>
              <a:gd name="T9" fmla="*/ 2147483647 h 192"/>
              <a:gd name="T10" fmla="*/ 2147483647 w 198"/>
              <a:gd name="T11" fmla="*/ 0 h 192"/>
              <a:gd name="T12" fmla="*/ 2147483647 w 198"/>
              <a:gd name="T13" fmla="*/ 2147483647 h 1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8" h="192">
                <a:moveTo>
                  <a:pt x="106" y="110"/>
                </a:moveTo>
                <a:cubicBezTo>
                  <a:pt x="90" y="136"/>
                  <a:pt x="65" y="192"/>
                  <a:pt x="12" y="126"/>
                </a:cubicBezTo>
                <a:cubicBezTo>
                  <a:pt x="0" y="111"/>
                  <a:pt x="59" y="94"/>
                  <a:pt x="59" y="94"/>
                </a:cubicBezTo>
                <a:cubicBezTo>
                  <a:pt x="62" y="73"/>
                  <a:pt x="58" y="50"/>
                  <a:pt x="67" y="31"/>
                </a:cubicBezTo>
                <a:cubicBezTo>
                  <a:pt x="69" y="26"/>
                  <a:pt x="110" y="20"/>
                  <a:pt x="122" y="16"/>
                </a:cubicBezTo>
                <a:cubicBezTo>
                  <a:pt x="138" y="11"/>
                  <a:pt x="170" y="0"/>
                  <a:pt x="170" y="0"/>
                </a:cubicBezTo>
                <a:cubicBezTo>
                  <a:pt x="198" y="10"/>
                  <a:pt x="193" y="0"/>
                  <a:pt x="193" y="23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88" name="Freeform 90"/>
          <p:cNvSpPr>
            <a:spLocks/>
          </p:cNvSpPr>
          <p:nvPr/>
        </p:nvSpPr>
        <p:spPr bwMode="auto">
          <a:xfrm>
            <a:off x="3756818" y="5489904"/>
            <a:ext cx="100013" cy="338137"/>
          </a:xfrm>
          <a:custGeom>
            <a:avLst/>
            <a:gdLst>
              <a:gd name="T0" fmla="*/ 2147483647 w 63"/>
              <a:gd name="T1" fmla="*/ 0 h 213"/>
              <a:gd name="T2" fmla="*/ 2147483647 w 63"/>
              <a:gd name="T3" fmla="*/ 2147483647 h 213"/>
              <a:gd name="T4" fmla="*/ 2147483647 w 63"/>
              <a:gd name="T5" fmla="*/ 2147483647 h 213"/>
              <a:gd name="T6" fmla="*/ 0 w 63"/>
              <a:gd name="T7" fmla="*/ 2147483647 h 21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3" h="213">
                <a:moveTo>
                  <a:pt x="63" y="0"/>
                </a:moveTo>
                <a:cubicBezTo>
                  <a:pt x="47" y="11"/>
                  <a:pt x="11" y="13"/>
                  <a:pt x="15" y="32"/>
                </a:cubicBezTo>
                <a:cubicBezTo>
                  <a:pt x="24" y="75"/>
                  <a:pt x="49" y="102"/>
                  <a:pt x="63" y="142"/>
                </a:cubicBezTo>
                <a:cubicBezTo>
                  <a:pt x="24" y="155"/>
                  <a:pt x="0" y="170"/>
                  <a:pt x="0" y="213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89" name="Freeform 91"/>
          <p:cNvSpPr>
            <a:spLocks/>
          </p:cNvSpPr>
          <p:nvPr/>
        </p:nvSpPr>
        <p:spPr bwMode="auto">
          <a:xfrm>
            <a:off x="4547394" y="4057650"/>
            <a:ext cx="152400" cy="238125"/>
          </a:xfrm>
          <a:custGeom>
            <a:avLst/>
            <a:gdLst>
              <a:gd name="T0" fmla="*/ 2147483647 w 96"/>
              <a:gd name="T1" fmla="*/ 2147483647 h 150"/>
              <a:gd name="T2" fmla="*/ 2147483647 w 96"/>
              <a:gd name="T3" fmla="*/ 2147483647 h 150"/>
              <a:gd name="T4" fmla="*/ 2147483647 w 96"/>
              <a:gd name="T5" fmla="*/ 2147483647 h 150"/>
              <a:gd name="T6" fmla="*/ 0 w 96"/>
              <a:gd name="T7" fmla="*/ 2147483647 h 150"/>
              <a:gd name="T8" fmla="*/ 2147483647 w 96"/>
              <a:gd name="T9" fmla="*/ 0 h 150"/>
              <a:gd name="T10" fmla="*/ 2147483647 w 96"/>
              <a:gd name="T11" fmla="*/ 2147483647 h 15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150">
                <a:moveTo>
                  <a:pt x="8" y="150"/>
                </a:moveTo>
                <a:cubicBezTo>
                  <a:pt x="32" y="142"/>
                  <a:pt x="55" y="135"/>
                  <a:pt x="79" y="127"/>
                </a:cubicBezTo>
                <a:cubicBezTo>
                  <a:pt x="84" y="119"/>
                  <a:pt x="96" y="112"/>
                  <a:pt x="94" y="103"/>
                </a:cubicBezTo>
                <a:cubicBezTo>
                  <a:pt x="86" y="63"/>
                  <a:pt x="16" y="113"/>
                  <a:pt x="0" y="119"/>
                </a:cubicBezTo>
                <a:cubicBezTo>
                  <a:pt x="7" y="70"/>
                  <a:pt x="2" y="18"/>
                  <a:pt x="55" y="0"/>
                </a:cubicBezTo>
                <a:cubicBezTo>
                  <a:pt x="90" y="9"/>
                  <a:pt x="94" y="12"/>
                  <a:pt x="94" y="48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90" name="Freeform 92"/>
          <p:cNvSpPr>
            <a:spLocks/>
          </p:cNvSpPr>
          <p:nvPr/>
        </p:nvSpPr>
        <p:spPr bwMode="auto">
          <a:xfrm>
            <a:off x="4133850" y="4316413"/>
            <a:ext cx="388938" cy="241300"/>
          </a:xfrm>
          <a:custGeom>
            <a:avLst/>
            <a:gdLst>
              <a:gd name="T0" fmla="*/ 2147483647 w 245"/>
              <a:gd name="T1" fmla="*/ 0 h 152"/>
              <a:gd name="T2" fmla="*/ 2147483647 w 245"/>
              <a:gd name="T3" fmla="*/ 2147483647 h 152"/>
              <a:gd name="T4" fmla="*/ 2147483647 w 245"/>
              <a:gd name="T5" fmla="*/ 2147483647 h 152"/>
              <a:gd name="T6" fmla="*/ 2147483647 w 245"/>
              <a:gd name="T7" fmla="*/ 2147483647 h 152"/>
              <a:gd name="T8" fmla="*/ 2147483647 w 245"/>
              <a:gd name="T9" fmla="*/ 2147483647 h 152"/>
              <a:gd name="T10" fmla="*/ 0 w 245"/>
              <a:gd name="T11" fmla="*/ 2147483647 h 1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5" h="152">
                <a:moveTo>
                  <a:pt x="245" y="0"/>
                </a:moveTo>
                <a:cubicBezTo>
                  <a:pt x="190" y="37"/>
                  <a:pt x="203" y="14"/>
                  <a:pt x="189" y="56"/>
                </a:cubicBezTo>
                <a:cubicBezTo>
                  <a:pt x="187" y="82"/>
                  <a:pt x="191" y="109"/>
                  <a:pt x="182" y="134"/>
                </a:cubicBezTo>
                <a:cubicBezTo>
                  <a:pt x="176" y="152"/>
                  <a:pt x="140" y="138"/>
                  <a:pt x="134" y="134"/>
                </a:cubicBezTo>
                <a:cubicBezTo>
                  <a:pt x="52" y="89"/>
                  <a:pt x="117" y="113"/>
                  <a:pt x="63" y="95"/>
                </a:cubicBezTo>
                <a:cubicBezTo>
                  <a:pt x="11" y="104"/>
                  <a:pt x="32" y="103"/>
                  <a:pt x="0" y="10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91" name="Freeform 93"/>
          <p:cNvSpPr>
            <a:spLocks/>
          </p:cNvSpPr>
          <p:nvPr/>
        </p:nvSpPr>
        <p:spPr bwMode="auto">
          <a:xfrm>
            <a:off x="5008563" y="5373688"/>
            <a:ext cx="350837" cy="376237"/>
          </a:xfrm>
          <a:custGeom>
            <a:avLst/>
            <a:gdLst>
              <a:gd name="T0" fmla="*/ 2147483647 w 221"/>
              <a:gd name="T1" fmla="*/ 0 h 237"/>
              <a:gd name="T2" fmla="*/ 2147483647 w 221"/>
              <a:gd name="T3" fmla="*/ 2147483647 h 237"/>
              <a:gd name="T4" fmla="*/ 2147483647 w 221"/>
              <a:gd name="T5" fmla="*/ 2147483647 h 237"/>
              <a:gd name="T6" fmla="*/ 2147483647 w 221"/>
              <a:gd name="T7" fmla="*/ 2147483647 h 237"/>
              <a:gd name="T8" fmla="*/ 2147483647 w 221"/>
              <a:gd name="T9" fmla="*/ 2147483647 h 237"/>
              <a:gd name="T10" fmla="*/ 2147483647 w 221"/>
              <a:gd name="T11" fmla="*/ 2147483647 h 237"/>
              <a:gd name="T12" fmla="*/ 2147483647 w 221"/>
              <a:gd name="T13" fmla="*/ 2147483647 h 2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21" h="237">
                <a:moveTo>
                  <a:pt x="41" y="0"/>
                </a:moveTo>
                <a:cubicBezTo>
                  <a:pt x="32" y="14"/>
                  <a:pt x="0" y="53"/>
                  <a:pt x="25" y="71"/>
                </a:cubicBezTo>
                <a:cubicBezTo>
                  <a:pt x="38" y="81"/>
                  <a:pt x="72" y="87"/>
                  <a:pt x="72" y="87"/>
                </a:cubicBezTo>
                <a:cubicBezTo>
                  <a:pt x="107" y="83"/>
                  <a:pt x="179" y="70"/>
                  <a:pt x="214" y="87"/>
                </a:cubicBezTo>
                <a:cubicBezTo>
                  <a:pt x="221" y="91"/>
                  <a:pt x="211" y="104"/>
                  <a:pt x="206" y="110"/>
                </a:cubicBezTo>
                <a:cubicBezTo>
                  <a:pt x="186" y="135"/>
                  <a:pt x="135" y="174"/>
                  <a:pt x="135" y="174"/>
                </a:cubicBezTo>
                <a:cubicBezTo>
                  <a:pt x="123" y="210"/>
                  <a:pt x="127" y="189"/>
                  <a:pt x="127" y="23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92" name="Freeform 94"/>
          <p:cNvSpPr>
            <a:spLocks/>
          </p:cNvSpPr>
          <p:nvPr/>
        </p:nvSpPr>
        <p:spPr bwMode="auto">
          <a:xfrm>
            <a:off x="4979988" y="5661025"/>
            <a:ext cx="230187" cy="214313"/>
          </a:xfrm>
          <a:custGeom>
            <a:avLst/>
            <a:gdLst>
              <a:gd name="T0" fmla="*/ 2147483647 w 145"/>
              <a:gd name="T1" fmla="*/ 2147483647 h 135"/>
              <a:gd name="T2" fmla="*/ 2147483647 w 145"/>
              <a:gd name="T3" fmla="*/ 0 h 135"/>
              <a:gd name="T4" fmla="*/ 2147483647 w 145"/>
              <a:gd name="T5" fmla="*/ 2147483647 h 135"/>
              <a:gd name="T6" fmla="*/ 2147483647 w 145"/>
              <a:gd name="T7" fmla="*/ 2147483647 h 135"/>
              <a:gd name="T8" fmla="*/ 2147483647 w 145"/>
              <a:gd name="T9" fmla="*/ 2147483647 h 135"/>
              <a:gd name="T10" fmla="*/ 2147483647 w 145"/>
              <a:gd name="T11" fmla="*/ 2147483647 h 135"/>
              <a:gd name="T12" fmla="*/ 2147483647 w 145"/>
              <a:gd name="T13" fmla="*/ 2147483647 h 13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5" h="135">
                <a:moveTo>
                  <a:pt x="145" y="64"/>
                </a:moveTo>
                <a:cubicBezTo>
                  <a:pt x="109" y="8"/>
                  <a:pt x="130" y="27"/>
                  <a:pt x="90" y="0"/>
                </a:cubicBezTo>
                <a:cubicBezTo>
                  <a:pt x="77" y="3"/>
                  <a:pt x="62" y="1"/>
                  <a:pt x="51" y="8"/>
                </a:cubicBezTo>
                <a:cubicBezTo>
                  <a:pt x="0" y="38"/>
                  <a:pt x="71" y="73"/>
                  <a:pt x="90" y="87"/>
                </a:cubicBezTo>
                <a:cubicBezTo>
                  <a:pt x="87" y="98"/>
                  <a:pt x="90" y="112"/>
                  <a:pt x="82" y="119"/>
                </a:cubicBezTo>
                <a:cubicBezTo>
                  <a:pt x="70" y="130"/>
                  <a:pt x="35" y="135"/>
                  <a:pt x="35" y="135"/>
                </a:cubicBezTo>
                <a:cubicBezTo>
                  <a:pt x="25" y="105"/>
                  <a:pt x="31" y="119"/>
                  <a:pt x="19" y="95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93" name="AutoShape 95"/>
          <p:cNvSpPr>
            <a:spLocks noChangeArrowheads="1"/>
          </p:cNvSpPr>
          <p:nvPr/>
        </p:nvSpPr>
        <p:spPr bwMode="auto">
          <a:xfrm>
            <a:off x="2987675" y="4221163"/>
            <a:ext cx="576263" cy="431800"/>
          </a:xfrm>
          <a:prstGeom prst="rightArrow">
            <a:avLst>
              <a:gd name="adj1" fmla="val 50000"/>
              <a:gd name="adj2" fmla="val 333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600"/>
          </a:p>
        </p:txBody>
      </p:sp>
      <p:sp>
        <p:nvSpPr>
          <p:cNvPr id="439394" name="AutoShape 96"/>
          <p:cNvSpPr>
            <a:spLocks noChangeArrowheads="1"/>
          </p:cNvSpPr>
          <p:nvPr/>
        </p:nvSpPr>
        <p:spPr bwMode="auto">
          <a:xfrm>
            <a:off x="5580063" y="4221163"/>
            <a:ext cx="576262" cy="431800"/>
          </a:xfrm>
          <a:prstGeom prst="rightArrow">
            <a:avLst>
              <a:gd name="adj1" fmla="val 50000"/>
              <a:gd name="adj2" fmla="val 333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kumimoji="0" lang="ja-JP" altLang="en-US" sz="1600"/>
          </a:p>
        </p:txBody>
      </p:sp>
      <p:sp>
        <p:nvSpPr>
          <p:cNvPr id="439395" name="Freeform 97"/>
          <p:cNvSpPr>
            <a:spLocks/>
          </p:cNvSpPr>
          <p:nvPr/>
        </p:nvSpPr>
        <p:spPr bwMode="auto">
          <a:xfrm>
            <a:off x="8054975" y="2362200"/>
            <a:ext cx="501650" cy="111125"/>
          </a:xfrm>
          <a:custGeom>
            <a:avLst/>
            <a:gdLst>
              <a:gd name="T0" fmla="*/ 0 w 316"/>
              <a:gd name="T1" fmla="*/ 2147483647 h 70"/>
              <a:gd name="T2" fmla="*/ 2147483647 w 316"/>
              <a:gd name="T3" fmla="*/ 2147483647 h 70"/>
              <a:gd name="T4" fmla="*/ 2147483647 w 316"/>
              <a:gd name="T5" fmla="*/ 2147483647 h 70"/>
              <a:gd name="T6" fmla="*/ 2147483647 w 316"/>
              <a:gd name="T7" fmla="*/ 0 h 70"/>
              <a:gd name="T8" fmla="*/ 2147483647 w 316"/>
              <a:gd name="T9" fmla="*/ 2147483647 h 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6" h="70">
                <a:moveTo>
                  <a:pt x="0" y="48"/>
                </a:moveTo>
                <a:cubicBezTo>
                  <a:pt x="66" y="70"/>
                  <a:pt x="31" y="66"/>
                  <a:pt x="103" y="56"/>
                </a:cubicBezTo>
                <a:cubicBezTo>
                  <a:pt x="140" y="43"/>
                  <a:pt x="165" y="31"/>
                  <a:pt x="198" y="16"/>
                </a:cubicBezTo>
                <a:cubicBezTo>
                  <a:pt x="213" y="9"/>
                  <a:pt x="245" y="0"/>
                  <a:pt x="245" y="0"/>
                </a:cubicBezTo>
                <a:cubicBezTo>
                  <a:pt x="264" y="4"/>
                  <a:pt x="295" y="16"/>
                  <a:pt x="316" y="16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96" name="Freeform 98"/>
          <p:cNvSpPr>
            <a:spLocks/>
          </p:cNvSpPr>
          <p:nvPr/>
        </p:nvSpPr>
        <p:spPr bwMode="auto">
          <a:xfrm>
            <a:off x="7750175" y="2308225"/>
            <a:ext cx="325438" cy="163513"/>
          </a:xfrm>
          <a:custGeom>
            <a:avLst/>
            <a:gdLst>
              <a:gd name="T0" fmla="*/ 2147483647 w 205"/>
              <a:gd name="T1" fmla="*/ 2147483647 h 103"/>
              <a:gd name="T2" fmla="*/ 2147483647 w 205"/>
              <a:gd name="T3" fmla="*/ 2147483647 h 103"/>
              <a:gd name="T4" fmla="*/ 0 w 205"/>
              <a:gd name="T5" fmla="*/ 0 h 10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5" h="103">
                <a:moveTo>
                  <a:pt x="205" y="103"/>
                </a:moveTo>
                <a:cubicBezTo>
                  <a:pt x="183" y="38"/>
                  <a:pt x="156" y="48"/>
                  <a:pt x="87" y="40"/>
                </a:cubicBezTo>
                <a:cubicBezTo>
                  <a:pt x="57" y="30"/>
                  <a:pt x="28" y="1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9397" name="Freeform 99"/>
          <p:cNvSpPr>
            <a:spLocks/>
          </p:cNvSpPr>
          <p:nvPr/>
        </p:nvSpPr>
        <p:spPr bwMode="auto">
          <a:xfrm>
            <a:off x="633413" y="2419350"/>
            <a:ext cx="817562" cy="177800"/>
          </a:xfrm>
          <a:custGeom>
            <a:avLst/>
            <a:gdLst>
              <a:gd name="T0" fmla="*/ 2147483647 w 515"/>
              <a:gd name="T1" fmla="*/ 2147483647 h 112"/>
              <a:gd name="T2" fmla="*/ 2147483647 w 515"/>
              <a:gd name="T3" fmla="*/ 2147483647 h 112"/>
              <a:gd name="T4" fmla="*/ 2147483647 w 515"/>
              <a:gd name="T5" fmla="*/ 2147483647 h 112"/>
              <a:gd name="T6" fmla="*/ 2147483647 w 515"/>
              <a:gd name="T7" fmla="*/ 2147483647 h 112"/>
              <a:gd name="T8" fmla="*/ 2147483647 w 515"/>
              <a:gd name="T9" fmla="*/ 2147483647 h 112"/>
              <a:gd name="T10" fmla="*/ 2147483647 w 515"/>
              <a:gd name="T11" fmla="*/ 0 h 112"/>
              <a:gd name="T12" fmla="*/ 2147483647 w 515"/>
              <a:gd name="T13" fmla="*/ 2147483647 h 112"/>
              <a:gd name="T14" fmla="*/ 2147483647 w 515"/>
              <a:gd name="T15" fmla="*/ 2147483647 h 1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15" h="112">
                <a:moveTo>
                  <a:pt x="25" y="17"/>
                </a:moveTo>
                <a:cubicBezTo>
                  <a:pt x="99" y="43"/>
                  <a:pt x="0" y="6"/>
                  <a:pt x="77" y="43"/>
                </a:cubicBezTo>
                <a:cubicBezTo>
                  <a:pt x="104" y="56"/>
                  <a:pt x="128" y="60"/>
                  <a:pt x="154" y="77"/>
                </a:cubicBezTo>
                <a:cubicBezTo>
                  <a:pt x="186" y="74"/>
                  <a:pt x="218" y="76"/>
                  <a:pt x="249" y="69"/>
                </a:cubicBezTo>
                <a:cubicBezTo>
                  <a:pt x="264" y="66"/>
                  <a:pt x="279" y="22"/>
                  <a:pt x="283" y="17"/>
                </a:cubicBezTo>
                <a:cubicBezTo>
                  <a:pt x="290" y="9"/>
                  <a:pt x="300" y="6"/>
                  <a:pt x="309" y="0"/>
                </a:cubicBezTo>
                <a:cubicBezTo>
                  <a:pt x="345" y="36"/>
                  <a:pt x="342" y="70"/>
                  <a:pt x="369" y="112"/>
                </a:cubicBezTo>
                <a:cubicBezTo>
                  <a:pt x="418" y="106"/>
                  <a:pt x="466" y="94"/>
                  <a:pt x="515" y="94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439398" name="Freeform 100"/>
          <p:cNvSpPr>
            <a:spLocks/>
          </p:cNvSpPr>
          <p:nvPr/>
        </p:nvSpPr>
        <p:spPr bwMode="auto">
          <a:xfrm>
            <a:off x="1289050" y="2547938"/>
            <a:ext cx="117475" cy="285750"/>
          </a:xfrm>
          <a:custGeom>
            <a:avLst/>
            <a:gdLst>
              <a:gd name="T0" fmla="*/ 2147483647 w 74"/>
              <a:gd name="T1" fmla="*/ 2147483647 h 180"/>
              <a:gd name="T2" fmla="*/ 2147483647 w 74"/>
              <a:gd name="T3" fmla="*/ 2147483647 h 180"/>
              <a:gd name="T4" fmla="*/ 2147483647 w 74"/>
              <a:gd name="T5" fmla="*/ 2147483647 h 180"/>
              <a:gd name="T6" fmla="*/ 2147483647 w 74"/>
              <a:gd name="T7" fmla="*/ 0 h 1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4" h="180">
                <a:moveTo>
                  <a:pt x="74" y="180"/>
                </a:moveTo>
                <a:cubicBezTo>
                  <a:pt x="58" y="155"/>
                  <a:pt x="47" y="127"/>
                  <a:pt x="31" y="103"/>
                </a:cubicBezTo>
                <a:cubicBezTo>
                  <a:pt x="24" y="93"/>
                  <a:pt x="9" y="89"/>
                  <a:pt x="6" y="77"/>
                </a:cubicBezTo>
                <a:cubicBezTo>
                  <a:pt x="0" y="52"/>
                  <a:pt x="6" y="26"/>
                  <a:pt x="6" y="0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439399" name="Freeform 101"/>
          <p:cNvSpPr>
            <a:spLocks/>
          </p:cNvSpPr>
          <p:nvPr/>
        </p:nvSpPr>
        <p:spPr bwMode="auto">
          <a:xfrm>
            <a:off x="750888" y="4081463"/>
            <a:ext cx="246062" cy="695325"/>
          </a:xfrm>
          <a:custGeom>
            <a:avLst/>
            <a:gdLst>
              <a:gd name="T0" fmla="*/ 2147483647 w 155"/>
              <a:gd name="T1" fmla="*/ 2147483647 h 438"/>
              <a:gd name="T2" fmla="*/ 2147483647 w 155"/>
              <a:gd name="T3" fmla="*/ 2147483647 h 438"/>
              <a:gd name="T4" fmla="*/ 2147483647 w 155"/>
              <a:gd name="T5" fmla="*/ 2147483647 h 438"/>
              <a:gd name="T6" fmla="*/ 2147483647 w 155"/>
              <a:gd name="T7" fmla="*/ 2147483647 h 438"/>
              <a:gd name="T8" fmla="*/ 2147483647 w 155"/>
              <a:gd name="T9" fmla="*/ 2147483647 h 438"/>
              <a:gd name="T10" fmla="*/ 2147483647 w 155"/>
              <a:gd name="T11" fmla="*/ 2147483647 h 438"/>
              <a:gd name="T12" fmla="*/ 2147483647 w 155"/>
              <a:gd name="T13" fmla="*/ 2147483647 h 438"/>
              <a:gd name="T14" fmla="*/ 2147483647 w 155"/>
              <a:gd name="T15" fmla="*/ 2147483647 h 438"/>
              <a:gd name="T16" fmla="*/ 2147483647 w 155"/>
              <a:gd name="T17" fmla="*/ 0 h 43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55" h="438">
                <a:moveTo>
                  <a:pt x="146" y="438"/>
                </a:moveTo>
                <a:cubicBezTo>
                  <a:pt x="111" y="426"/>
                  <a:pt x="98" y="427"/>
                  <a:pt x="77" y="395"/>
                </a:cubicBezTo>
                <a:cubicBezTo>
                  <a:pt x="55" y="322"/>
                  <a:pt x="87" y="411"/>
                  <a:pt x="51" y="352"/>
                </a:cubicBezTo>
                <a:cubicBezTo>
                  <a:pt x="42" y="336"/>
                  <a:pt x="42" y="316"/>
                  <a:pt x="34" y="300"/>
                </a:cubicBezTo>
                <a:cubicBezTo>
                  <a:pt x="0" y="234"/>
                  <a:pt x="31" y="315"/>
                  <a:pt x="8" y="249"/>
                </a:cubicBezTo>
                <a:cubicBezTo>
                  <a:pt x="30" y="228"/>
                  <a:pt x="47" y="215"/>
                  <a:pt x="77" y="206"/>
                </a:cubicBezTo>
                <a:cubicBezTo>
                  <a:pt x="89" y="197"/>
                  <a:pt x="101" y="190"/>
                  <a:pt x="112" y="180"/>
                </a:cubicBezTo>
                <a:cubicBezTo>
                  <a:pt x="127" y="167"/>
                  <a:pt x="155" y="137"/>
                  <a:pt x="155" y="137"/>
                </a:cubicBezTo>
                <a:cubicBezTo>
                  <a:pt x="151" y="97"/>
                  <a:pt x="137" y="42"/>
                  <a:pt x="137" y="0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439400" name="Freeform 102"/>
          <p:cNvSpPr>
            <a:spLocks/>
          </p:cNvSpPr>
          <p:nvPr/>
        </p:nvSpPr>
        <p:spPr bwMode="auto">
          <a:xfrm>
            <a:off x="608013" y="4572000"/>
            <a:ext cx="196850" cy="587375"/>
          </a:xfrm>
          <a:custGeom>
            <a:avLst/>
            <a:gdLst>
              <a:gd name="T0" fmla="*/ 2147483647 w 124"/>
              <a:gd name="T1" fmla="*/ 2147483647 h 370"/>
              <a:gd name="T2" fmla="*/ 2147483647 w 124"/>
              <a:gd name="T3" fmla="*/ 2147483647 h 370"/>
              <a:gd name="T4" fmla="*/ 2147483647 w 124"/>
              <a:gd name="T5" fmla="*/ 2147483647 h 370"/>
              <a:gd name="T6" fmla="*/ 2147483647 w 124"/>
              <a:gd name="T7" fmla="*/ 2147483647 h 370"/>
              <a:gd name="T8" fmla="*/ 2147483647 w 124"/>
              <a:gd name="T9" fmla="*/ 2147483647 h 370"/>
              <a:gd name="T10" fmla="*/ 2147483647 w 124"/>
              <a:gd name="T11" fmla="*/ 0 h 37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4" h="370">
                <a:moveTo>
                  <a:pt x="81" y="370"/>
                </a:moveTo>
                <a:cubicBezTo>
                  <a:pt x="67" y="324"/>
                  <a:pt x="47" y="281"/>
                  <a:pt x="21" y="241"/>
                </a:cubicBezTo>
                <a:cubicBezTo>
                  <a:pt x="14" y="206"/>
                  <a:pt x="0" y="164"/>
                  <a:pt x="21" y="129"/>
                </a:cubicBezTo>
                <a:cubicBezTo>
                  <a:pt x="36" y="104"/>
                  <a:pt x="72" y="100"/>
                  <a:pt x="90" y="77"/>
                </a:cubicBezTo>
                <a:cubicBezTo>
                  <a:pt x="108" y="54"/>
                  <a:pt x="107" y="53"/>
                  <a:pt x="116" y="26"/>
                </a:cubicBezTo>
                <a:cubicBezTo>
                  <a:pt x="119" y="17"/>
                  <a:pt x="124" y="0"/>
                  <a:pt x="124" y="0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439401" name="Freeform 103"/>
          <p:cNvSpPr>
            <a:spLocks/>
          </p:cNvSpPr>
          <p:nvPr/>
        </p:nvSpPr>
        <p:spPr bwMode="auto">
          <a:xfrm>
            <a:off x="4667250" y="2360613"/>
            <a:ext cx="573088" cy="601662"/>
          </a:xfrm>
          <a:custGeom>
            <a:avLst/>
            <a:gdLst>
              <a:gd name="T0" fmla="*/ 2147483647 w 361"/>
              <a:gd name="T1" fmla="*/ 2147483647 h 379"/>
              <a:gd name="T2" fmla="*/ 0 w 361"/>
              <a:gd name="T3" fmla="*/ 2147483647 h 379"/>
              <a:gd name="T4" fmla="*/ 2147483647 w 361"/>
              <a:gd name="T5" fmla="*/ 2147483647 h 379"/>
              <a:gd name="T6" fmla="*/ 2147483647 w 361"/>
              <a:gd name="T7" fmla="*/ 2147483647 h 379"/>
              <a:gd name="T8" fmla="*/ 2147483647 w 361"/>
              <a:gd name="T9" fmla="*/ 2147483647 h 379"/>
              <a:gd name="T10" fmla="*/ 2147483647 w 361"/>
              <a:gd name="T11" fmla="*/ 2147483647 h 379"/>
              <a:gd name="T12" fmla="*/ 2147483647 w 361"/>
              <a:gd name="T13" fmla="*/ 0 h 37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61" h="379">
                <a:moveTo>
                  <a:pt x="26" y="379"/>
                </a:moveTo>
                <a:cubicBezTo>
                  <a:pt x="16" y="350"/>
                  <a:pt x="8" y="322"/>
                  <a:pt x="0" y="293"/>
                </a:cubicBezTo>
                <a:cubicBezTo>
                  <a:pt x="6" y="241"/>
                  <a:pt x="0" y="155"/>
                  <a:pt x="52" y="121"/>
                </a:cubicBezTo>
                <a:cubicBezTo>
                  <a:pt x="64" y="113"/>
                  <a:pt x="113" y="105"/>
                  <a:pt x="121" y="103"/>
                </a:cubicBezTo>
                <a:cubicBezTo>
                  <a:pt x="184" y="111"/>
                  <a:pt x="207" y="122"/>
                  <a:pt x="267" y="112"/>
                </a:cubicBezTo>
                <a:cubicBezTo>
                  <a:pt x="303" y="88"/>
                  <a:pt x="306" y="51"/>
                  <a:pt x="344" y="26"/>
                </a:cubicBezTo>
                <a:cubicBezTo>
                  <a:pt x="350" y="17"/>
                  <a:pt x="361" y="0"/>
                  <a:pt x="361" y="0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439402" name="Freeform 104"/>
          <p:cNvSpPr>
            <a:spLocks/>
          </p:cNvSpPr>
          <p:nvPr/>
        </p:nvSpPr>
        <p:spPr bwMode="auto">
          <a:xfrm>
            <a:off x="5091113" y="2565400"/>
            <a:ext cx="80962" cy="273050"/>
          </a:xfrm>
          <a:custGeom>
            <a:avLst/>
            <a:gdLst>
              <a:gd name="T0" fmla="*/ 2147483647 w 51"/>
              <a:gd name="T1" fmla="*/ 2147483647 h 172"/>
              <a:gd name="T2" fmla="*/ 2147483647 w 51"/>
              <a:gd name="T3" fmla="*/ 2147483647 h 172"/>
              <a:gd name="T4" fmla="*/ 0 w 51"/>
              <a:gd name="T5" fmla="*/ 0 h 1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1" h="172">
                <a:moveTo>
                  <a:pt x="51" y="172"/>
                </a:moveTo>
                <a:cubicBezTo>
                  <a:pt x="34" y="146"/>
                  <a:pt x="26" y="124"/>
                  <a:pt x="17" y="95"/>
                </a:cubicBezTo>
                <a:cubicBezTo>
                  <a:pt x="14" y="73"/>
                  <a:pt x="0" y="26"/>
                  <a:pt x="0" y="0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439403" name="Freeform 105"/>
          <p:cNvSpPr>
            <a:spLocks/>
          </p:cNvSpPr>
          <p:nvPr/>
        </p:nvSpPr>
        <p:spPr bwMode="auto">
          <a:xfrm>
            <a:off x="3767138" y="2455863"/>
            <a:ext cx="109537" cy="574675"/>
          </a:xfrm>
          <a:custGeom>
            <a:avLst/>
            <a:gdLst>
              <a:gd name="T0" fmla="*/ 2147483647 w 69"/>
              <a:gd name="T1" fmla="*/ 2147483647 h 362"/>
              <a:gd name="T2" fmla="*/ 0 w 69"/>
              <a:gd name="T3" fmla="*/ 2147483647 h 362"/>
              <a:gd name="T4" fmla="*/ 2147483647 w 69"/>
              <a:gd name="T5" fmla="*/ 2147483647 h 362"/>
              <a:gd name="T6" fmla="*/ 2147483647 w 69"/>
              <a:gd name="T7" fmla="*/ 0 h 36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9" h="362">
                <a:moveTo>
                  <a:pt x="69" y="362"/>
                </a:moveTo>
                <a:cubicBezTo>
                  <a:pt x="35" y="350"/>
                  <a:pt x="20" y="341"/>
                  <a:pt x="0" y="310"/>
                </a:cubicBezTo>
                <a:cubicBezTo>
                  <a:pt x="10" y="224"/>
                  <a:pt x="19" y="233"/>
                  <a:pt x="43" y="164"/>
                </a:cubicBezTo>
                <a:cubicBezTo>
                  <a:pt x="37" y="115"/>
                  <a:pt x="17" y="50"/>
                  <a:pt x="17" y="0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439404" name="Freeform 106"/>
          <p:cNvSpPr>
            <a:spLocks/>
          </p:cNvSpPr>
          <p:nvPr/>
        </p:nvSpPr>
        <p:spPr bwMode="auto">
          <a:xfrm>
            <a:off x="4940300" y="3302000"/>
            <a:ext cx="450850" cy="314325"/>
          </a:xfrm>
          <a:custGeom>
            <a:avLst/>
            <a:gdLst>
              <a:gd name="T0" fmla="*/ 2147483647 w 284"/>
              <a:gd name="T1" fmla="*/ 2147483647 h 198"/>
              <a:gd name="T2" fmla="*/ 2147483647 w 284"/>
              <a:gd name="T3" fmla="*/ 2147483647 h 198"/>
              <a:gd name="T4" fmla="*/ 2147483647 w 284"/>
              <a:gd name="T5" fmla="*/ 2147483647 h 198"/>
              <a:gd name="T6" fmla="*/ 2147483647 w 284"/>
              <a:gd name="T7" fmla="*/ 2147483647 h 198"/>
              <a:gd name="T8" fmla="*/ 2147483647 w 284"/>
              <a:gd name="T9" fmla="*/ 0 h 1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4" h="198">
                <a:moveTo>
                  <a:pt x="35" y="198"/>
                </a:moveTo>
                <a:cubicBezTo>
                  <a:pt x="29" y="180"/>
                  <a:pt x="11" y="166"/>
                  <a:pt x="9" y="147"/>
                </a:cubicBezTo>
                <a:cubicBezTo>
                  <a:pt x="0" y="51"/>
                  <a:pt x="56" y="63"/>
                  <a:pt x="129" y="52"/>
                </a:cubicBezTo>
                <a:cubicBezTo>
                  <a:pt x="180" y="34"/>
                  <a:pt x="179" y="26"/>
                  <a:pt x="241" y="18"/>
                </a:cubicBezTo>
                <a:cubicBezTo>
                  <a:pt x="273" y="7"/>
                  <a:pt x="259" y="13"/>
                  <a:pt x="284" y="0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439405" name="Freeform 107"/>
          <p:cNvSpPr>
            <a:spLocks/>
          </p:cNvSpPr>
          <p:nvPr/>
        </p:nvSpPr>
        <p:spPr bwMode="auto">
          <a:xfrm>
            <a:off x="8134350" y="4038600"/>
            <a:ext cx="668338" cy="341313"/>
          </a:xfrm>
          <a:custGeom>
            <a:avLst/>
            <a:gdLst>
              <a:gd name="T0" fmla="*/ 0 w 421"/>
              <a:gd name="T1" fmla="*/ 0 h 215"/>
              <a:gd name="T2" fmla="*/ 2147483647 w 421"/>
              <a:gd name="T3" fmla="*/ 2147483647 h 215"/>
              <a:gd name="T4" fmla="*/ 2147483647 w 421"/>
              <a:gd name="T5" fmla="*/ 2147483647 h 215"/>
              <a:gd name="T6" fmla="*/ 2147483647 w 421"/>
              <a:gd name="T7" fmla="*/ 2147483647 h 215"/>
              <a:gd name="T8" fmla="*/ 2147483647 w 421"/>
              <a:gd name="T9" fmla="*/ 2147483647 h 215"/>
              <a:gd name="T10" fmla="*/ 2147483647 w 421"/>
              <a:gd name="T11" fmla="*/ 2147483647 h 215"/>
              <a:gd name="T12" fmla="*/ 2147483647 w 421"/>
              <a:gd name="T13" fmla="*/ 2147483647 h 2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1" h="215">
                <a:moveTo>
                  <a:pt x="0" y="0"/>
                </a:moveTo>
                <a:cubicBezTo>
                  <a:pt x="50" y="50"/>
                  <a:pt x="32" y="26"/>
                  <a:pt x="60" y="69"/>
                </a:cubicBezTo>
                <a:cubicBezTo>
                  <a:pt x="70" y="101"/>
                  <a:pt x="85" y="186"/>
                  <a:pt x="111" y="207"/>
                </a:cubicBezTo>
                <a:cubicBezTo>
                  <a:pt x="118" y="213"/>
                  <a:pt x="128" y="212"/>
                  <a:pt x="137" y="215"/>
                </a:cubicBezTo>
                <a:cubicBezTo>
                  <a:pt x="174" y="212"/>
                  <a:pt x="212" y="213"/>
                  <a:pt x="249" y="207"/>
                </a:cubicBezTo>
                <a:cubicBezTo>
                  <a:pt x="267" y="204"/>
                  <a:pt x="329" y="159"/>
                  <a:pt x="335" y="155"/>
                </a:cubicBezTo>
                <a:cubicBezTo>
                  <a:pt x="356" y="141"/>
                  <a:pt x="406" y="147"/>
                  <a:pt x="421" y="147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439406" name="Freeform 108"/>
          <p:cNvSpPr>
            <a:spLocks/>
          </p:cNvSpPr>
          <p:nvPr/>
        </p:nvSpPr>
        <p:spPr bwMode="auto">
          <a:xfrm>
            <a:off x="6226175" y="2120900"/>
            <a:ext cx="668338" cy="341313"/>
          </a:xfrm>
          <a:custGeom>
            <a:avLst/>
            <a:gdLst>
              <a:gd name="T0" fmla="*/ 0 w 421"/>
              <a:gd name="T1" fmla="*/ 0 h 215"/>
              <a:gd name="T2" fmla="*/ 2147483647 w 421"/>
              <a:gd name="T3" fmla="*/ 2147483647 h 215"/>
              <a:gd name="T4" fmla="*/ 2147483647 w 421"/>
              <a:gd name="T5" fmla="*/ 2147483647 h 215"/>
              <a:gd name="T6" fmla="*/ 2147483647 w 421"/>
              <a:gd name="T7" fmla="*/ 2147483647 h 215"/>
              <a:gd name="T8" fmla="*/ 2147483647 w 421"/>
              <a:gd name="T9" fmla="*/ 2147483647 h 215"/>
              <a:gd name="T10" fmla="*/ 2147483647 w 421"/>
              <a:gd name="T11" fmla="*/ 2147483647 h 215"/>
              <a:gd name="T12" fmla="*/ 2147483647 w 421"/>
              <a:gd name="T13" fmla="*/ 2147483647 h 2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1" h="215">
                <a:moveTo>
                  <a:pt x="0" y="0"/>
                </a:moveTo>
                <a:cubicBezTo>
                  <a:pt x="50" y="50"/>
                  <a:pt x="32" y="26"/>
                  <a:pt x="60" y="69"/>
                </a:cubicBezTo>
                <a:cubicBezTo>
                  <a:pt x="70" y="101"/>
                  <a:pt x="85" y="186"/>
                  <a:pt x="111" y="207"/>
                </a:cubicBezTo>
                <a:cubicBezTo>
                  <a:pt x="118" y="213"/>
                  <a:pt x="128" y="212"/>
                  <a:pt x="137" y="215"/>
                </a:cubicBezTo>
                <a:cubicBezTo>
                  <a:pt x="174" y="212"/>
                  <a:pt x="212" y="213"/>
                  <a:pt x="249" y="207"/>
                </a:cubicBezTo>
                <a:cubicBezTo>
                  <a:pt x="267" y="204"/>
                  <a:pt x="329" y="159"/>
                  <a:pt x="335" y="155"/>
                </a:cubicBezTo>
                <a:cubicBezTo>
                  <a:pt x="356" y="141"/>
                  <a:pt x="406" y="147"/>
                  <a:pt x="421" y="147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439407" name="Freeform 109"/>
          <p:cNvSpPr>
            <a:spLocks/>
          </p:cNvSpPr>
          <p:nvPr/>
        </p:nvSpPr>
        <p:spPr bwMode="auto">
          <a:xfrm>
            <a:off x="6264275" y="5199063"/>
            <a:ext cx="463550" cy="587375"/>
          </a:xfrm>
          <a:custGeom>
            <a:avLst/>
            <a:gdLst>
              <a:gd name="T0" fmla="*/ 0 w 421"/>
              <a:gd name="T1" fmla="*/ 0 h 215"/>
              <a:gd name="T2" fmla="*/ 2147483647 w 421"/>
              <a:gd name="T3" fmla="*/ 2147483647 h 215"/>
              <a:gd name="T4" fmla="*/ 2147483647 w 421"/>
              <a:gd name="T5" fmla="*/ 2147483647 h 215"/>
              <a:gd name="T6" fmla="*/ 2147483647 w 421"/>
              <a:gd name="T7" fmla="*/ 2147483647 h 215"/>
              <a:gd name="T8" fmla="*/ 2147483647 w 421"/>
              <a:gd name="T9" fmla="*/ 2147483647 h 215"/>
              <a:gd name="T10" fmla="*/ 2147483647 w 421"/>
              <a:gd name="T11" fmla="*/ 2147483647 h 215"/>
              <a:gd name="T12" fmla="*/ 2147483647 w 421"/>
              <a:gd name="T13" fmla="*/ 2147483647 h 2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1" h="215">
                <a:moveTo>
                  <a:pt x="0" y="0"/>
                </a:moveTo>
                <a:cubicBezTo>
                  <a:pt x="50" y="50"/>
                  <a:pt x="32" y="26"/>
                  <a:pt x="60" y="69"/>
                </a:cubicBezTo>
                <a:cubicBezTo>
                  <a:pt x="70" y="101"/>
                  <a:pt x="85" y="186"/>
                  <a:pt x="111" y="207"/>
                </a:cubicBezTo>
                <a:cubicBezTo>
                  <a:pt x="118" y="213"/>
                  <a:pt x="128" y="212"/>
                  <a:pt x="137" y="215"/>
                </a:cubicBezTo>
                <a:cubicBezTo>
                  <a:pt x="174" y="212"/>
                  <a:pt x="212" y="213"/>
                  <a:pt x="249" y="207"/>
                </a:cubicBezTo>
                <a:cubicBezTo>
                  <a:pt x="267" y="204"/>
                  <a:pt x="329" y="159"/>
                  <a:pt x="335" y="155"/>
                </a:cubicBezTo>
                <a:cubicBezTo>
                  <a:pt x="356" y="141"/>
                  <a:pt x="406" y="147"/>
                  <a:pt x="421" y="147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439408" name="Freeform 110"/>
          <p:cNvSpPr>
            <a:spLocks/>
          </p:cNvSpPr>
          <p:nvPr/>
        </p:nvSpPr>
        <p:spPr bwMode="auto">
          <a:xfrm>
            <a:off x="7970838" y="5199063"/>
            <a:ext cx="668337" cy="341312"/>
          </a:xfrm>
          <a:custGeom>
            <a:avLst/>
            <a:gdLst>
              <a:gd name="T0" fmla="*/ 0 w 421"/>
              <a:gd name="T1" fmla="*/ 0 h 215"/>
              <a:gd name="T2" fmla="*/ 2147483647 w 421"/>
              <a:gd name="T3" fmla="*/ 2147483647 h 215"/>
              <a:gd name="T4" fmla="*/ 2147483647 w 421"/>
              <a:gd name="T5" fmla="*/ 2147483647 h 215"/>
              <a:gd name="T6" fmla="*/ 2147483647 w 421"/>
              <a:gd name="T7" fmla="*/ 2147483647 h 215"/>
              <a:gd name="T8" fmla="*/ 2147483647 w 421"/>
              <a:gd name="T9" fmla="*/ 2147483647 h 215"/>
              <a:gd name="T10" fmla="*/ 2147483647 w 421"/>
              <a:gd name="T11" fmla="*/ 2147483647 h 215"/>
              <a:gd name="T12" fmla="*/ 2147483647 w 421"/>
              <a:gd name="T13" fmla="*/ 2147483647 h 2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1" h="215">
                <a:moveTo>
                  <a:pt x="0" y="0"/>
                </a:moveTo>
                <a:cubicBezTo>
                  <a:pt x="50" y="50"/>
                  <a:pt x="32" y="26"/>
                  <a:pt x="60" y="69"/>
                </a:cubicBezTo>
                <a:cubicBezTo>
                  <a:pt x="70" y="101"/>
                  <a:pt x="85" y="186"/>
                  <a:pt x="111" y="207"/>
                </a:cubicBezTo>
                <a:cubicBezTo>
                  <a:pt x="118" y="213"/>
                  <a:pt x="128" y="212"/>
                  <a:pt x="137" y="215"/>
                </a:cubicBezTo>
                <a:cubicBezTo>
                  <a:pt x="174" y="212"/>
                  <a:pt x="212" y="213"/>
                  <a:pt x="249" y="207"/>
                </a:cubicBezTo>
                <a:cubicBezTo>
                  <a:pt x="267" y="204"/>
                  <a:pt x="329" y="159"/>
                  <a:pt x="335" y="155"/>
                </a:cubicBezTo>
                <a:cubicBezTo>
                  <a:pt x="356" y="141"/>
                  <a:pt x="406" y="147"/>
                  <a:pt x="421" y="147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439409" name="Freeform 111"/>
          <p:cNvSpPr>
            <a:spLocks/>
          </p:cNvSpPr>
          <p:nvPr/>
        </p:nvSpPr>
        <p:spPr bwMode="auto">
          <a:xfrm>
            <a:off x="7874000" y="2603500"/>
            <a:ext cx="668338" cy="341313"/>
          </a:xfrm>
          <a:custGeom>
            <a:avLst/>
            <a:gdLst>
              <a:gd name="T0" fmla="*/ 0 w 421"/>
              <a:gd name="T1" fmla="*/ 0 h 215"/>
              <a:gd name="T2" fmla="*/ 2147483647 w 421"/>
              <a:gd name="T3" fmla="*/ 2147483647 h 215"/>
              <a:gd name="T4" fmla="*/ 2147483647 w 421"/>
              <a:gd name="T5" fmla="*/ 2147483647 h 215"/>
              <a:gd name="T6" fmla="*/ 2147483647 w 421"/>
              <a:gd name="T7" fmla="*/ 2147483647 h 215"/>
              <a:gd name="T8" fmla="*/ 2147483647 w 421"/>
              <a:gd name="T9" fmla="*/ 2147483647 h 215"/>
              <a:gd name="T10" fmla="*/ 2147483647 w 421"/>
              <a:gd name="T11" fmla="*/ 2147483647 h 215"/>
              <a:gd name="T12" fmla="*/ 2147483647 w 421"/>
              <a:gd name="T13" fmla="*/ 2147483647 h 2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1" h="215">
                <a:moveTo>
                  <a:pt x="0" y="0"/>
                </a:moveTo>
                <a:cubicBezTo>
                  <a:pt x="50" y="50"/>
                  <a:pt x="32" y="26"/>
                  <a:pt x="60" y="69"/>
                </a:cubicBezTo>
                <a:cubicBezTo>
                  <a:pt x="70" y="101"/>
                  <a:pt x="85" y="186"/>
                  <a:pt x="111" y="207"/>
                </a:cubicBezTo>
                <a:cubicBezTo>
                  <a:pt x="118" y="213"/>
                  <a:pt x="128" y="212"/>
                  <a:pt x="137" y="215"/>
                </a:cubicBezTo>
                <a:cubicBezTo>
                  <a:pt x="174" y="212"/>
                  <a:pt x="212" y="213"/>
                  <a:pt x="249" y="207"/>
                </a:cubicBezTo>
                <a:cubicBezTo>
                  <a:pt x="267" y="204"/>
                  <a:pt x="329" y="159"/>
                  <a:pt x="335" y="155"/>
                </a:cubicBezTo>
                <a:cubicBezTo>
                  <a:pt x="356" y="141"/>
                  <a:pt x="406" y="147"/>
                  <a:pt x="421" y="147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439410" name="Freeform 112"/>
          <p:cNvSpPr>
            <a:spLocks/>
          </p:cNvSpPr>
          <p:nvPr/>
        </p:nvSpPr>
        <p:spPr bwMode="auto">
          <a:xfrm flipV="1">
            <a:off x="6888163" y="3241675"/>
            <a:ext cx="423862" cy="315913"/>
          </a:xfrm>
          <a:custGeom>
            <a:avLst/>
            <a:gdLst>
              <a:gd name="T0" fmla="*/ 0 w 421"/>
              <a:gd name="T1" fmla="*/ 0 h 215"/>
              <a:gd name="T2" fmla="*/ 2147483647 w 421"/>
              <a:gd name="T3" fmla="*/ 2147483647 h 215"/>
              <a:gd name="T4" fmla="*/ 2147483647 w 421"/>
              <a:gd name="T5" fmla="*/ 2147483647 h 215"/>
              <a:gd name="T6" fmla="*/ 2147483647 w 421"/>
              <a:gd name="T7" fmla="*/ 2147483647 h 215"/>
              <a:gd name="T8" fmla="*/ 2147483647 w 421"/>
              <a:gd name="T9" fmla="*/ 2147483647 h 215"/>
              <a:gd name="T10" fmla="*/ 2147483647 w 421"/>
              <a:gd name="T11" fmla="*/ 2147483647 h 215"/>
              <a:gd name="T12" fmla="*/ 2147483647 w 421"/>
              <a:gd name="T13" fmla="*/ 2147483647 h 2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1" h="215">
                <a:moveTo>
                  <a:pt x="0" y="0"/>
                </a:moveTo>
                <a:cubicBezTo>
                  <a:pt x="50" y="50"/>
                  <a:pt x="32" y="26"/>
                  <a:pt x="60" y="69"/>
                </a:cubicBezTo>
                <a:cubicBezTo>
                  <a:pt x="70" y="101"/>
                  <a:pt x="85" y="186"/>
                  <a:pt x="111" y="207"/>
                </a:cubicBezTo>
                <a:cubicBezTo>
                  <a:pt x="118" y="213"/>
                  <a:pt x="128" y="212"/>
                  <a:pt x="137" y="215"/>
                </a:cubicBezTo>
                <a:cubicBezTo>
                  <a:pt x="174" y="212"/>
                  <a:pt x="212" y="213"/>
                  <a:pt x="249" y="207"/>
                </a:cubicBezTo>
                <a:cubicBezTo>
                  <a:pt x="267" y="204"/>
                  <a:pt x="329" y="159"/>
                  <a:pt x="335" y="155"/>
                </a:cubicBezTo>
                <a:cubicBezTo>
                  <a:pt x="356" y="141"/>
                  <a:pt x="406" y="147"/>
                  <a:pt x="421" y="147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/>
          </a:p>
        </p:txBody>
      </p:sp>
      <p:sp>
        <p:nvSpPr>
          <p:cNvPr id="439411" name="Text Box 113"/>
          <p:cNvSpPr txBox="1">
            <a:spLocks noChangeArrowheads="1"/>
          </p:cNvSpPr>
          <p:nvPr/>
        </p:nvSpPr>
        <p:spPr bwMode="auto">
          <a:xfrm>
            <a:off x="5954713" y="5335637"/>
            <a:ext cx="2895600" cy="708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lvl1pPr algn="l" defTabSz="7620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defTabSz="7620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defTabSz="7620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defTabSz="7620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defTabSz="7620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ja-JP" altLang="en-US" sz="2000" b="1" dirty="0"/>
              <a:t>静電気的反発・立体障害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ja-JP" altLang="en-US" sz="2000" b="1" dirty="0"/>
              <a:t>による安定化</a:t>
            </a:r>
          </a:p>
        </p:txBody>
      </p:sp>
      <p:sp>
        <p:nvSpPr>
          <p:cNvPr id="439412" name="Text Box 114"/>
          <p:cNvSpPr txBox="1">
            <a:spLocks noChangeArrowheads="1"/>
          </p:cNvSpPr>
          <p:nvPr/>
        </p:nvSpPr>
        <p:spPr bwMode="auto">
          <a:xfrm>
            <a:off x="509588" y="1631950"/>
            <a:ext cx="2478087" cy="86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defTabSz="7620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defTabSz="7620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defTabSz="7620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defTabSz="7620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kumimoji="0" lang="ja-JP" altLang="en-US" sz="2000" b="1"/>
              <a:t>粒子への吸着性・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kumimoji="0" lang="ja-JP" altLang="en-US" sz="2000" b="1"/>
              <a:t>樹脂溶液との溶解性</a:t>
            </a:r>
          </a:p>
        </p:txBody>
      </p:sp>
      <p:sp>
        <p:nvSpPr>
          <p:cNvPr id="439413" name="Text Box 115"/>
          <p:cNvSpPr txBox="1">
            <a:spLocks noChangeArrowheads="1"/>
          </p:cNvSpPr>
          <p:nvPr/>
        </p:nvSpPr>
        <p:spPr bwMode="auto">
          <a:xfrm>
            <a:off x="5227638" y="1427163"/>
            <a:ext cx="316865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3333CC"/>
                  </a:outerShdw>
                </a:effectLst>
              </a14:hiddenEffects>
            </a:ext>
          </a:extLst>
        </p:spPr>
        <p:txBody>
          <a:bodyPr lIns="90000" tIns="46800" rIns="90000" bIns="46800" anchorCtr="1">
            <a:spAutoFit/>
          </a:bodyPr>
          <a:lstStyle>
            <a:lvl1pPr algn="l" defTabSz="7620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defTabSz="7620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defTabSz="7620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defTabSz="7620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defTabSz="7620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kumimoji="0" lang="ja-JP" altLang="en-US" sz="2000" b="1"/>
              <a:t>電荷付与・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kumimoji="0" lang="ja-JP" altLang="en-US" sz="2000" b="1"/>
              <a:t>樹脂溶液との相溶性</a:t>
            </a:r>
          </a:p>
        </p:txBody>
      </p:sp>
      <p:sp>
        <p:nvSpPr>
          <p:cNvPr id="439414" name="AutoShape 116"/>
          <p:cNvSpPr>
            <a:spLocks noChangeArrowheads="1"/>
          </p:cNvSpPr>
          <p:nvPr/>
        </p:nvSpPr>
        <p:spPr bwMode="auto">
          <a:xfrm>
            <a:off x="542925" y="3533775"/>
            <a:ext cx="1014413" cy="606425"/>
          </a:xfrm>
          <a:prstGeom prst="wedgeRoundRectCallout">
            <a:avLst>
              <a:gd name="adj1" fmla="val 71907"/>
              <a:gd name="adj2" fmla="val 8903"/>
              <a:gd name="adj3" fmla="val 16667"/>
            </a:avLst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3333CC"/>
                  </a:outerShdw>
                </a:effectLst>
              </a14:hiddenEffects>
            </a:ext>
          </a:extLst>
        </p:spPr>
        <p:txBody>
          <a:bodyPr lIns="90000" tIns="46800" rIns="90000" bIns="46800" anchor="ctr" anchorCtr="1"/>
          <a:lstStyle>
            <a:lvl1pPr algn="l" defTabSz="7620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defTabSz="7620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defTabSz="7620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defTabSz="7620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defTabSz="7620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ja-JP" altLang="en-US" sz="1500" b="1"/>
              <a:t>表面処理</a:t>
            </a:r>
          </a:p>
        </p:txBody>
      </p:sp>
      <p:sp>
        <p:nvSpPr>
          <p:cNvPr id="524407" name="Text Box 117"/>
          <p:cNvSpPr txBox="1">
            <a:spLocks noChangeArrowheads="1"/>
          </p:cNvSpPr>
          <p:nvPr/>
        </p:nvSpPr>
        <p:spPr bwMode="auto">
          <a:xfrm>
            <a:off x="1041400" y="1030288"/>
            <a:ext cx="1692275" cy="3968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 algn="l" defTabSz="7620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defTabSz="7620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defTabSz="7620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defTabSz="7620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defTabSz="7620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  <a:defRPr/>
            </a:pPr>
            <a:r>
              <a:rPr kumimoji="0" lang="ja-JP" altLang="en-US" sz="2000" dirty="0" smtClean="0"/>
              <a:t>ステップ１</a:t>
            </a:r>
          </a:p>
        </p:txBody>
      </p:sp>
      <p:sp>
        <p:nvSpPr>
          <p:cNvPr id="439416" name="Text Box 118"/>
          <p:cNvSpPr txBox="1">
            <a:spLocks noChangeArrowheads="1"/>
          </p:cNvSpPr>
          <p:nvPr/>
        </p:nvSpPr>
        <p:spPr bwMode="auto">
          <a:xfrm>
            <a:off x="7870825" y="3711575"/>
            <a:ext cx="1273175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3333CC"/>
                  </a:outerShdw>
                </a:effectLst>
              </a14:hiddenEffects>
            </a:ext>
          </a:extLst>
        </p:spPr>
        <p:txBody>
          <a:bodyPr lIns="90000" tIns="46800" rIns="90000" bIns="46800" anchorCtr="1">
            <a:spAutoFit/>
          </a:bodyPr>
          <a:lstStyle>
            <a:lvl1pPr algn="l" defTabSz="7620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defTabSz="7620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defTabSz="7620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defTabSz="7620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defTabSz="7620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kumimoji="0" lang="ja-JP" altLang="en-US" sz="2000" b="1"/>
              <a:t>膜物性</a:t>
            </a:r>
          </a:p>
        </p:txBody>
      </p:sp>
      <p:sp>
        <p:nvSpPr>
          <p:cNvPr id="121" name="Text Box 117"/>
          <p:cNvSpPr txBox="1">
            <a:spLocks noChangeArrowheads="1"/>
          </p:cNvSpPr>
          <p:nvPr/>
        </p:nvSpPr>
        <p:spPr bwMode="auto">
          <a:xfrm>
            <a:off x="5986463" y="1030288"/>
            <a:ext cx="1692275" cy="3968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 algn="l" defTabSz="7620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defTabSz="7620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defTabSz="7620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defTabSz="7620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defTabSz="7620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  <a:defRPr/>
            </a:pPr>
            <a:r>
              <a:rPr kumimoji="0" lang="ja-JP" altLang="en-US" sz="2000" dirty="0" smtClean="0"/>
              <a:t>ステップ３</a:t>
            </a:r>
          </a:p>
        </p:txBody>
      </p:sp>
      <p:sp>
        <p:nvSpPr>
          <p:cNvPr id="122" name="Text Box 117"/>
          <p:cNvSpPr txBox="1">
            <a:spLocks noChangeArrowheads="1"/>
          </p:cNvSpPr>
          <p:nvPr/>
        </p:nvSpPr>
        <p:spPr bwMode="auto">
          <a:xfrm>
            <a:off x="3517900" y="1030288"/>
            <a:ext cx="1692275" cy="3968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 algn="l" defTabSz="7620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defTabSz="7620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defTabSz="7620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defTabSz="7620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defTabSz="7620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  <a:defRPr/>
            </a:pPr>
            <a:r>
              <a:rPr kumimoji="0" lang="ja-JP" altLang="en-US" sz="2000" dirty="0" smtClean="0"/>
              <a:t>ステップ２</a:t>
            </a:r>
          </a:p>
        </p:txBody>
      </p:sp>
    </p:spTree>
    <p:extLst>
      <p:ext uri="{BB962C8B-B14F-4D97-AF65-F5344CB8AC3E}">
        <p14:creationId xmlns:p14="http://schemas.microsoft.com/office/powerpoint/2010/main" val="88004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5229200"/>
            <a:ext cx="8229600" cy="782960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図３、くし型と超分岐構造では高分子の粘度異なる</a:t>
            </a:r>
            <a:endParaRPr kumimoji="1" lang="ja-JP" altLang="en-US" sz="2800" dirty="0"/>
          </a:p>
        </p:txBody>
      </p:sp>
      <p:sp>
        <p:nvSpPr>
          <p:cNvPr id="4" name="フリーフォーム 3"/>
          <p:cNvSpPr/>
          <p:nvPr/>
        </p:nvSpPr>
        <p:spPr>
          <a:xfrm>
            <a:off x="1702191" y="1110320"/>
            <a:ext cx="3080824" cy="226111"/>
          </a:xfrm>
          <a:custGeom>
            <a:avLst/>
            <a:gdLst>
              <a:gd name="connsiteX0" fmla="*/ 0 w 3080824"/>
              <a:gd name="connsiteY0" fmla="*/ 226111 h 226111"/>
              <a:gd name="connsiteX1" fmla="*/ 56271 w 3080824"/>
              <a:gd name="connsiteY1" fmla="*/ 155772 h 226111"/>
              <a:gd name="connsiteX2" fmla="*/ 126609 w 3080824"/>
              <a:gd name="connsiteY2" fmla="*/ 113569 h 226111"/>
              <a:gd name="connsiteX3" fmla="*/ 168812 w 3080824"/>
              <a:gd name="connsiteY3" fmla="*/ 85434 h 226111"/>
              <a:gd name="connsiteX4" fmla="*/ 323557 w 3080824"/>
              <a:gd name="connsiteY4" fmla="*/ 99502 h 226111"/>
              <a:gd name="connsiteX5" fmla="*/ 393895 w 3080824"/>
              <a:gd name="connsiteY5" fmla="*/ 183908 h 226111"/>
              <a:gd name="connsiteX6" fmla="*/ 464234 w 3080824"/>
              <a:gd name="connsiteY6" fmla="*/ 226111 h 226111"/>
              <a:gd name="connsiteX7" fmla="*/ 562707 w 3080824"/>
              <a:gd name="connsiteY7" fmla="*/ 197975 h 226111"/>
              <a:gd name="connsiteX8" fmla="*/ 618978 w 3080824"/>
              <a:gd name="connsiteY8" fmla="*/ 113569 h 226111"/>
              <a:gd name="connsiteX9" fmla="*/ 675249 w 3080824"/>
              <a:gd name="connsiteY9" fmla="*/ 57298 h 226111"/>
              <a:gd name="connsiteX10" fmla="*/ 815926 w 3080824"/>
              <a:gd name="connsiteY10" fmla="*/ 71366 h 226111"/>
              <a:gd name="connsiteX11" fmla="*/ 858129 w 3080824"/>
              <a:gd name="connsiteY11" fmla="*/ 99502 h 226111"/>
              <a:gd name="connsiteX12" fmla="*/ 914400 w 3080824"/>
              <a:gd name="connsiteY12" fmla="*/ 141705 h 226111"/>
              <a:gd name="connsiteX13" fmla="*/ 942535 w 3080824"/>
              <a:gd name="connsiteY13" fmla="*/ 183908 h 226111"/>
              <a:gd name="connsiteX14" fmla="*/ 1125415 w 3080824"/>
              <a:gd name="connsiteY14" fmla="*/ 197975 h 226111"/>
              <a:gd name="connsiteX15" fmla="*/ 1181686 w 3080824"/>
              <a:gd name="connsiteY15" fmla="*/ 127637 h 226111"/>
              <a:gd name="connsiteX16" fmla="*/ 1252024 w 3080824"/>
              <a:gd name="connsiteY16" fmla="*/ 57298 h 226111"/>
              <a:gd name="connsiteX17" fmla="*/ 1280160 w 3080824"/>
              <a:gd name="connsiteY17" fmla="*/ 29163 h 226111"/>
              <a:gd name="connsiteX18" fmla="*/ 1434904 w 3080824"/>
              <a:gd name="connsiteY18" fmla="*/ 57298 h 226111"/>
              <a:gd name="connsiteX19" fmla="*/ 1463040 w 3080824"/>
              <a:gd name="connsiteY19" fmla="*/ 85434 h 226111"/>
              <a:gd name="connsiteX20" fmla="*/ 1505243 w 3080824"/>
              <a:gd name="connsiteY20" fmla="*/ 113569 h 226111"/>
              <a:gd name="connsiteX21" fmla="*/ 1603717 w 3080824"/>
              <a:gd name="connsiteY21" fmla="*/ 197975 h 226111"/>
              <a:gd name="connsiteX22" fmla="*/ 1758461 w 3080824"/>
              <a:gd name="connsiteY22" fmla="*/ 183908 h 226111"/>
              <a:gd name="connsiteX23" fmla="*/ 1814732 w 3080824"/>
              <a:gd name="connsiteY23" fmla="*/ 113569 h 226111"/>
              <a:gd name="connsiteX24" fmla="*/ 1899138 w 3080824"/>
              <a:gd name="connsiteY24" fmla="*/ 71366 h 226111"/>
              <a:gd name="connsiteX25" fmla="*/ 2025747 w 3080824"/>
              <a:gd name="connsiteY25" fmla="*/ 85434 h 226111"/>
              <a:gd name="connsiteX26" fmla="*/ 2067951 w 3080824"/>
              <a:gd name="connsiteY26" fmla="*/ 99502 h 226111"/>
              <a:gd name="connsiteX27" fmla="*/ 2110154 w 3080824"/>
              <a:gd name="connsiteY27" fmla="*/ 141705 h 226111"/>
              <a:gd name="connsiteX28" fmla="*/ 2124221 w 3080824"/>
              <a:gd name="connsiteY28" fmla="*/ 183908 h 226111"/>
              <a:gd name="connsiteX29" fmla="*/ 2194560 w 3080824"/>
              <a:gd name="connsiteY29" fmla="*/ 226111 h 226111"/>
              <a:gd name="connsiteX30" fmla="*/ 2278966 w 3080824"/>
              <a:gd name="connsiteY30" fmla="*/ 212043 h 226111"/>
              <a:gd name="connsiteX31" fmla="*/ 2307101 w 3080824"/>
              <a:gd name="connsiteY31" fmla="*/ 169840 h 226111"/>
              <a:gd name="connsiteX32" fmla="*/ 2349304 w 3080824"/>
              <a:gd name="connsiteY32" fmla="*/ 85434 h 226111"/>
              <a:gd name="connsiteX33" fmla="*/ 2377440 w 3080824"/>
              <a:gd name="connsiteY33" fmla="*/ 57298 h 226111"/>
              <a:gd name="connsiteX34" fmla="*/ 2461846 w 3080824"/>
              <a:gd name="connsiteY34" fmla="*/ 1028 h 226111"/>
              <a:gd name="connsiteX35" fmla="*/ 2546252 w 3080824"/>
              <a:gd name="connsiteY35" fmla="*/ 15095 h 226111"/>
              <a:gd name="connsiteX36" fmla="*/ 2588455 w 3080824"/>
              <a:gd name="connsiteY36" fmla="*/ 43231 h 226111"/>
              <a:gd name="connsiteX37" fmla="*/ 2658794 w 3080824"/>
              <a:gd name="connsiteY37" fmla="*/ 113569 h 226111"/>
              <a:gd name="connsiteX38" fmla="*/ 2743200 w 3080824"/>
              <a:gd name="connsiteY38" fmla="*/ 155772 h 226111"/>
              <a:gd name="connsiteX39" fmla="*/ 2771335 w 3080824"/>
              <a:gd name="connsiteY39" fmla="*/ 183908 h 226111"/>
              <a:gd name="connsiteX40" fmla="*/ 2813538 w 3080824"/>
              <a:gd name="connsiteY40" fmla="*/ 197975 h 226111"/>
              <a:gd name="connsiteX41" fmla="*/ 2883877 w 3080824"/>
              <a:gd name="connsiteY41" fmla="*/ 183908 h 226111"/>
              <a:gd name="connsiteX42" fmla="*/ 2940147 w 3080824"/>
              <a:gd name="connsiteY42" fmla="*/ 71366 h 226111"/>
              <a:gd name="connsiteX43" fmla="*/ 3038621 w 3080824"/>
              <a:gd name="connsiteY43" fmla="*/ 1028 h 226111"/>
              <a:gd name="connsiteX44" fmla="*/ 3080824 w 3080824"/>
              <a:gd name="connsiteY44" fmla="*/ 1028 h 226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3080824" h="226111">
                <a:moveTo>
                  <a:pt x="0" y="226111"/>
                </a:moveTo>
                <a:cubicBezTo>
                  <a:pt x="18757" y="202665"/>
                  <a:pt x="33829" y="175720"/>
                  <a:pt x="56271" y="155772"/>
                </a:cubicBezTo>
                <a:cubicBezTo>
                  <a:pt x="76707" y="137607"/>
                  <a:pt x="103423" y="128060"/>
                  <a:pt x="126609" y="113569"/>
                </a:cubicBezTo>
                <a:cubicBezTo>
                  <a:pt x="140946" y="104608"/>
                  <a:pt x="154744" y="94812"/>
                  <a:pt x="168812" y="85434"/>
                </a:cubicBezTo>
                <a:cubicBezTo>
                  <a:pt x="220394" y="90123"/>
                  <a:pt x="273755" y="85273"/>
                  <a:pt x="323557" y="99502"/>
                </a:cubicBezTo>
                <a:cubicBezTo>
                  <a:pt x="349549" y="106928"/>
                  <a:pt x="378661" y="164866"/>
                  <a:pt x="393895" y="183908"/>
                </a:cubicBezTo>
                <a:cubicBezTo>
                  <a:pt x="421982" y="219017"/>
                  <a:pt x="421226" y="211775"/>
                  <a:pt x="464234" y="226111"/>
                </a:cubicBezTo>
                <a:cubicBezTo>
                  <a:pt x="464721" y="225989"/>
                  <a:pt x="555980" y="204702"/>
                  <a:pt x="562707" y="197975"/>
                </a:cubicBezTo>
                <a:cubicBezTo>
                  <a:pt x="586617" y="174065"/>
                  <a:pt x="595068" y="137479"/>
                  <a:pt x="618978" y="113569"/>
                </a:cubicBezTo>
                <a:lnTo>
                  <a:pt x="675249" y="57298"/>
                </a:lnTo>
                <a:cubicBezTo>
                  <a:pt x="722141" y="61987"/>
                  <a:pt x="770007" y="60769"/>
                  <a:pt x="815926" y="71366"/>
                </a:cubicBezTo>
                <a:cubicBezTo>
                  <a:pt x="832400" y="75168"/>
                  <a:pt x="844371" y="89675"/>
                  <a:pt x="858129" y="99502"/>
                </a:cubicBezTo>
                <a:cubicBezTo>
                  <a:pt x="877208" y="113130"/>
                  <a:pt x="895643" y="127637"/>
                  <a:pt x="914400" y="141705"/>
                </a:cubicBezTo>
                <a:cubicBezTo>
                  <a:pt x="923778" y="155773"/>
                  <a:pt x="930580" y="171953"/>
                  <a:pt x="942535" y="183908"/>
                </a:cubicBezTo>
                <a:cubicBezTo>
                  <a:pt x="999278" y="240651"/>
                  <a:pt x="1036683" y="206848"/>
                  <a:pt x="1125415" y="197975"/>
                </a:cubicBezTo>
                <a:cubicBezTo>
                  <a:pt x="1235089" y="88305"/>
                  <a:pt x="1057494" y="269572"/>
                  <a:pt x="1181686" y="127637"/>
                </a:cubicBezTo>
                <a:cubicBezTo>
                  <a:pt x="1203520" y="102683"/>
                  <a:pt x="1228578" y="80744"/>
                  <a:pt x="1252024" y="57298"/>
                </a:cubicBezTo>
                <a:lnTo>
                  <a:pt x="1280160" y="29163"/>
                </a:lnTo>
                <a:cubicBezTo>
                  <a:pt x="1291598" y="30797"/>
                  <a:pt x="1408375" y="44034"/>
                  <a:pt x="1434904" y="57298"/>
                </a:cubicBezTo>
                <a:cubicBezTo>
                  <a:pt x="1446767" y="63230"/>
                  <a:pt x="1452683" y="77148"/>
                  <a:pt x="1463040" y="85434"/>
                </a:cubicBezTo>
                <a:cubicBezTo>
                  <a:pt x="1476242" y="95996"/>
                  <a:pt x="1492406" y="102566"/>
                  <a:pt x="1505243" y="113569"/>
                </a:cubicBezTo>
                <a:cubicBezTo>
                  <a:pt x="1624639" y="215908"/>
                  <a:pt x="1506829" y="133384"/>
                  <a:pt x="1603717" y="197975"/>
                </a:cubicBezTo>
                <a:cubicBezTo>
                  <a:pt x="1655298" y="193286"/>
                  <a:pt x="1707993" y="195554"/>
                  <a:pt x="1758461" y="183908"/>
                </a:cubicBezTo>
                <a:cubicBezTo>
                  <a:pt x="1776560" y="179731"/>
                  <a:pt x="1807274" y="121027"/>
                  <a:pt x="1814732" y="113569"/>
                </a:cubicBezTo>
                <a:cubicBezTo>
                  <a:pt x="1842002" y="86299"/>
                  <a:pt x="1864814" y="82807"/>
                  <a:pt x="1899138" y="71366"/>
                </a:cubicBezTo>
                <a:cubicBezTo>
                  <a:pt x="1941341" y="76055"/>
                  <a:pt x="1983862" y="78453"/>
                  <a:pt x="2025747" y="85434"/>
                </a:cubicBezTo>
                <a:cubicBezTo>
                  <a:pt x="2040374" y="87872"/>
                  <a:pt x="2055613" y="91276"/>
                  <a:pt x="2067951" y="99502"/>
                </a:cubicBezTo>
                <a:cubicBezTo>
                  <a:pt x="2084504" y="110538"/>
                  <a:pt x="2096086" y="127637"/>
                  <a:pt x="2110154" y="141705"/>
                </a:cubicBezTo>
                <a:cubicBezTo>
                  <a:pt x="2114843" y="155773"/>
                  <a:pt x="2116592" y="171193"/>
                  <a:pt x="2124221" y="183908"/>
                </a:cubicBezTo>
                <a:cubicBezTo>
                  <a:pt x="2143531" y="216091"/>
                  <a:pt x="2161366" y="215046"/>
                  <a:pt x="2194560" y="226111"/>
                </a:cubicBezTo>
                <a:cubicBezTo>
                  <a:pt x="2222695" y="221422"/>
                  <a:pt x="2253454" y="224799"/>
                  <a:pt x="2278966" y="212043"/>
                </a:cubicBezTo>
                <a:cubicBezTo>
                  <a:pt x="2294088" y="204482"/>
                  <a:pt x="2299540" y="184962"/>
                  <a:pt x="2307101" y="169840"/>
                </a:cubicBezTo>
                <a:cubicBezTo>
                  <a:pt x="2341769" y="100503"/>
                  <a:pt x="2295552" y="152625"/>
                  <a:pt x="2349304" y="85434"/>
                </a:cubicBezTo>
                <a:cubicBezTo>
                  <a:pt x="2357590" y="75077"/>
                  <a:pt x="2366829" y="65256"/>
                  <a:pt x="2377440" y="57298"/>
                </a:cubicBezTo>
                <a:cubicBezTo>
                  <a:pt x="2404492" y="37009"/>
                  <a:pt x="2461846" y="1028"/>
                  <a:pt x="2461846" y="1028"/>
                </a:cubicBezTo>
                <a:cubicBezTo>
                  <a:pt x="2489981" y="5717"/>
                  <a:pt x="2519192" y="6075"/>
                  <a:pt x="2546252" y="15095"/>
                </a:cubicBezTo>
                <a:cubicBezTo>
                  <a:pt x="2562292" y="20442"/>
                  <a:pt x="2575731" y="32097"/>
                  <a:pt x="2588455" y="43231"/>
                </a:cubicBezTo>
                <a:cubicBezTo>
                  <a:pt x="2613409" y="65066"/>
                  <a:pt x="2627338" y="103083"/>
                  <a:pt x="2658794" y="113569"/>
                </a:cubicBezTo>
                <a:cubicBezTo>
                  <a:pt x="2703367" y="128427"/>
                  <a:pt x="2704244" y="124607"/>
                  <a:pt x="2743200" y="155772"/>
                </a:cubicBezTo>
                <a:cubicBezTo>
                  <a:pt x="2753557" y="164058"/>
                  <a:pt x="2759962" y="177084"/>
                  <a:pt x="2771335" y="183908"/>
                </a:cubicBezTo>
                <a:cubicBezTo>
                  <a:pt x="2784050" y="191537"/>
                  <a:pt x="2799470" y="193286"/>
                  <a:pt x="2813538" y="197975"/>
                </a:cubicBezTo>
                <a:cubicBezTo>
                  <a:pt x="2836984" y="193286"/>
                  <a:pt x="2861900" y="193327"/>
                  <a:pt x="2883877" y="183908"/>
                </a:cubicBezTo>
                <a:cubicBezTo>
                  <a:pt x="2934478" y="162222"/>
                  <a:pt x="2904473" y="107040"/>
                  <a:pt x="2940147" y="71366"/>
                </a:cubicBezTo>
                <a:cubicBezTo>
                  <a:pt x="2982802" y="28711"/>
                  <a:pt x="2984726" y="10010"/>
                  <a:pt x="3038621" y="1028"/>
                </a:cubicBezTo>
                <a:cubicBezTo>
                  <a:pt x="3052497" y="-1285"/>
                  <a:pt x="3066756" y="1028"/>
                  <a:pt x="3080824" y="10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フリーフォーム 4"/>
          <p:cNvSpPr/>
          <p:nvPr/>
        </p:nvSpPr>
        <p:spPr>
          <a:xfrm>
            <a:off x="1983545" y="2039815"/>
            <a:ext cx="1463140" cy="970671"/>
          </a:xfrm>
          <a:custGeom>
            <a:avLst/>
            <a:gdLst>
              <a:gd name="connsiteX0" fmla="*/ 0 w 1463140"/>
              <a:gd name="connsiteY0" fmla="*/ 689317 h 970671"/>
              <a:gd name="connsiteX1" fmla="*/ 70338 w 1463140"/>
              <a:gd name="connsiteY1" fmla="*/ 745588 h 970671"/>
              <a:gd name="connsiteX2" fmla="*/ 267286 w 1463140"/>
              <a:gd name="connsiteY2" fmla="*/ 745588 h 970671"/>
              <a:gd name="connsiteX3" fmla="*/ 295421 w 1463140"/>
              <a:gd name="connsiteY3" fmla="*/ 548640 h 970671"/>
              <a:gd name="connsiteX4" fmla="*/ 309489 w 1463140"/>
              <a:gd name="connsiteY4" fmla="*/ 506437 h 970671"/>
              <a:gd name="connsiteX5" fmla="*/ 351692 w 1463140"/>
              <a:gd name="connsiteY5" fmla="*/ 478302 h 970671"/>
              <a:gd name="connsiteX6" fmla="*/ 422030 w 1463140"/>
              <a:gd name="connsiteY6" fmla="*/ 492370 h 970671"/>
              <a:gd name="connsiteX7" fmla="*/ 436098 w 1463140"/>
              <a:gd name="connsiteY7" fmla="*/ 534573 h 970671"/>
              <a:gd name="connsiteX8" fmla="*/ 464233 w 1463140"/>
              <a:gd name="connsiteY8" fmla="*/ 759656 h 970671"/>
              <a:gd name="connsiteX9" fmla="*/ 562707 w 1463140"/>
              <a:gd name="connsiteY9" fmla="*/ 745588 h 970671"/>
              <a:gd name="connsiteX10" fmla="*/ 604910 w 1463140"/>
              <a:gd name="connsiteY10" fmla="*/ 731520 h 970671"/>
              <a:gd name="connsiteX11" fmla="*/ 633046 w 1463140"/>
              <a:gd name="connsiteY11" fmla="*/ 647114 h 970671"/>
              <a:gd name="connsiteX12" fmla="*/ 647113 w 1463140"/>
              <a:gd name="connsiteY12" fmla="*/ 604911 h 970671"/>
              <a:gd name="connsiteX13" fmla="*/ 633046 w 1463140"/>
              <a:gd name="connsiteY13" fmla="*/ 548640 h 970671"/>
              <a:gd name="connsiteX14" fmla="*/ 618978 w 1463140"/>
              <a:gd name="connsiteY14" fmla="*/ 506437 h 970671"/>
              <a:gd name="connsiteX15" fmla="*/ 633046 w 1463140"/>
              <a:gd name="connsiteY15" fmla="*/ 422031 h 970671"/>
              <a:gd name="connsiteX16" fmla="*/ 675249 w 1463140"/>
              <a:gd name="connsiteY16" fmla="*/ 436099 h 970671"/>
              <a:gd name="connsiteX17" fmla="*/ 703384 w 1463140"/>
              <a:gd name="connsiteY17" fmla="*/ 478302 h 970671"/>
              <a:gd name="connsiteX18" fmla="*/ 731520 w 1463140"/>
              <a:gd name="connsiteY18" fmla="*/ 562708 h 970671"/>
              <a:gd name="connsiteX19" fmla="*/ 759655 w 1463140"/>
              <a:gd name="connsiteY19" fmla="*/ 661182 h 970671"/>
              <a:gd name="connsiteX20" fmla="*/ 801858 w 1463140"/>
              <a:gd name="connsiteY20" fmla="*/ 745588 h 970671"/>
              <a:gd name="connsiteX21" fmla="*/ 844061 w 1463140"/>
              <a:gd name="connsiteY21" fmla="*/ 759656 h 970671"/>
              <a:gd name="connsiteX22" fmla="*/ 914400 w 1463140"/>
              <a:gd name="connsiteY22" fmla="*/ 745588 h 970671"/>
              <a:gd name="connsiteX23" fmla="*/ 942535 w 1463140"/>
              <a:gd name="connsiteY23" fmla="*/ 661182 h 970671"/>
              <a:gd name="connsiteX24" fmla="*/ 956603 w 1463140"/>
              <a:gd name="connsiteY24" fmla="*/ 618979 h 970671"/>
              <a:gd name="connsiteX25" fmla="*/ 914400 w 1463140"/>
              <a:gd name="connsiteY25" fmla="*/ 365760 h 970671"/>
              <a:gd name="connsiteX26" fmla="*/ 829993 w 1463140"/>
              <a:gd name="connsiteY26" fmla="*/ 337625 h 970671"/>
              <a:gd name="connsiteX27" fmla="*/ 787790 w 1463140"/>
              <a:gd name="connsiteY27" fmla="*/ 323557 h 970671"/>
              <a:gd name="connsiteX28" fmla="*/ 717452 w 1463140"/>
              <a:gd name="connsiteY28" fmla="*/ 309490 h 970671"/>
              <a:gd name="connsiteX29" fmla="*/ 633046 w 1463140"/>
              <a:gd name="connsiteY29" fmla="*/ 281354 h 970671"/>
              <a:gd name="connsiteX30" fmla="*/ 590843 w 1463140"/>
              <a:gd name="connsiteY30" fmla="*/ 267287 h 970671"/>
              <a:gd name="connsiteX31" fmla="*/ 562707 w 1463140"/>
              <a:gd name="connsiteY31" fmla="*/ 239151 h 970671"/>
              <a:gd name="connsiteX32" fmla="*/ 562707 w 1463140"/>
              <a:gd name="connsiteY32" fmla="*/ 28136 h 970671"/>
              <a:gd name="connsiteX33" fmla="*/ 604910 w 1463140"/>
              <a:gd name="connsiteY33" fmla="*/ 14068 h 970671"/>
              <a:gd name="connsiteX34" fmla="*/ 689317 w 1463140"/>
              <a:gd name="connsiteY34" fmla="*/ 0 h 970671"/>
              <a:gd name="connsiteX35" fmla="*/ 858129 w 1463140"/>
              <a:gd name="connsiteY35" fmla="*/ 42203 h 970671"/>
              <a:gd name="connsiteX36" fmla="*/ 886264 w 1463140"/>
              <a:gd name="connsiteY36" fmla="*/ 84407 h 970671"/>
              <a:gd name="connsiteX37" fmla="*/ 956603 w 1463140"/>
              <a:gd name="connsiteY37" fmla="*/ 225083 h 970671"/>
              <a:gd name="connsiteX38" fmla="*/ 1012873 w 1463140"/>
              <a:gd name="connsiteY38" fmla="*/ 211016 h 970671"/>
              <a:gd name="connsiteX39" fmla="*/ 1055077 w 1463140"/>
              <a:gd name="connsiteY39" fmla="*/ 225083 h 970671"/>
              <a:gd name="connsiteX40" fmla="*/ 1111347 w 1463140"/>
              <a:gd name="connsiteY40" fmla="*/ 295422 h 970671"/>
              <a:gd name="connsiteX41" fmla="*/ 1139483 w 1463140"/>
              <a:gd name="connsiteY41" fmla="*/ 323557 h 970671"/>
              <a:gd name="connsiteX42" fmla="*/ 1153550 w 1463140"/>
              <a:gd name="connsiteY42" fmla="*/ 365760 h 970671"/>
              <a:gd name="connsiteX43" fmla="*/ 1167618 w 1463140"/>
              <a:gd name="connsiteY43" fmla="*/ 506437 h 970671"/>
              <a:gd name="connsiteX44" fmla="*/ 1209821 w 1463140"/>
              <a:gd name="connsiteY44" fmla="*/ 492370 h 970671"/>
              <a:gd name="connsiteX45" fmla="*/ 1392701 w 1463140"/>
              <a:gd name="connsiteY45" fmla="*/ 450167 h 970671"/>
              <a:gd name="connsiteX46" fmla="*/ 1420837 w 1463140"/>
              <a:gd name="connsiteY46" fmla="*/ 534573 h 970671"/>
              <a:gd name="connsiteX47" fmla="*/ 1434904 w 1463140"/>
              <a:gd name="connsiteY47" fmla="*/ 576776 h 970671"/>
              <a:gd name="connsiteX48" fmla="*/ 1420837 w 1463140"/>
              <a:gd name="connsiteY48" fmla="*/ 647114 h 970671"/>
              <a:gd name="connsiteX49" fmla="*/ 1378633 w 1463140"/>
              <a:gd name="connsiteY49" fmla="*/ 661182 h 970671"/>
              <a:gd name="connsiteX50" fmla="*/ 1139483 w 1463140"/>
              <a:gd name="connsiteY50" fmla="*/ 675250 h 970671"/>
              <a:gd name="connsiteX51" fmla="*/ 1153550 w 1463140"/>
              <a:gd name="connsiteY51" fmla="*/ 745588 h 970671"/>
              <a:gd name="connsiteX52" fmla="*/ 1223889 w 1463140"/>
              <a:gd name="connsiteY52" fmla="*/ 759656 h 970671"/>
              <a:gd name="connsiteX53" fmla="*/ 1322363 w 1463140"/>
              <a:gd name="connsiteY53" fmla="*/ 773723 h 970671"/>
              <a:gd name="connsiteX54" fmla="*/ 1364566 w 1463140"/>
              <a:gd name="connsiteY54" fmla="*/ 801859 h 970671"/>
              <a:gd name="connsiteX55" fmla="*/ 1406769 w 1463140"/>
              <a:gd name="connsiteY55" fmla="*/ 886265 h 970671"/>
              <a:gd name="connsiteX56" fmla="*/ 1434904 w 1463140"/>
              <a:gd name="connsiteY56" fmla="*/ 928468 h 970671"/>
              <a:gd name="connsiteX57" fmla="*/ 1463040 w 1463140"/>
              <a:gd name="connsiteY57" fmla="*/ 970671 h 970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463140" h="970671">
                <a:moveTo>
                  <a:pt x="0" y="689317"/>
                </a:moveTo>
                <a:cubicBezTo>
                  <a:pt x="23446" y="708074"/>
                  <a:pt x="44876" y="729674"/>
                  <a:pt x="70338" y="745588"/>
                </a:cubicBezTo>
                <a:cubicBezTo>
                  <a:pt x="124466" y="779418"/>
                  <a:pt x="227749" y="749182"/>
                  <a:pt x="267286" y="745588"/>
                </a:cubicBezTo>
                <a:cubicBezTo>
                  <a:pt x="302143" y="641011"/>
                  <a:pt x="264599" y="764389"/>
                  <a:pt x="295421" y="548640"/>
                </a:cubicBezTo>
                <a:cubicBezTo>
                  <a:pt x="297518" y="533960"/>
                  <a:pt x="300226" y="518016"/>
                  <a:pt x="309489" y="506437"/>
                </a:cubicBezTo>
                <a:cubicBezTo>
                  <a:pt x="320051" y="493235"/>
                  <a:pt x="337624" y="487680"/>
                  <a:pt x="351692" y="478302"/>
                </a:cubicBezTo>
                <a:cubicBezTo>
                  <a:pt x="375138" y="482991"/>
                  <a:pt x="402135" y="479107"/>
                  <a:pt x="422030" y="492370"/>
                </a:cubicBezTo>
                <a:cubicBezTo>
                  <a:pt x="434368" y="500595"/>
                  <a:pt x="434259" y="519859"/>
                  <a:pt x="436098" y="534573"/>
                </a:cubicBezTo>
                <a:cubicBezTo>
                  <a:pt x="466509" y="777858"/>
                  <a:pt x="427145" y="648386"/>
                  <a:pt x="464233" y="759656"/>
                </a:cubicBezTo>
                <a:cubicBezTo>
                  <a:pt x="497058" y="754967"/>
                  <a:pt x="530193" y="752091"/>
                  <a:pt x="562707" y="745588"/>
                </a:cubicBezTo>
                <a:cubicBezTo>
                  <a:pt x="577248" y="742680"/>
                  <a:pt x="596291" y="743587"/>
                  <a:pt x="604910" y="731520"/>
                </a:cubicBezTo>
                <a:cubicBezTo>
                  <a:pt x="622148" y="707387"/>
                  <a:pt x="623668" y="675249"/>
                  <a:pt x="633046" y="647114"/>
                </a:cubicBezTo>
                <a:lnTo>
                  <a:pt x="647113" y="604911"/>
                </a:lnTo>
                <a:cubicBezTo>
                  <a:pt x="642424" y="586154"/>
                  <a:pt x="638357" y="567230"/>
                  <a:pt x="633046" y="548640"/>
                </a:cubicBezTo>
                <a:cubicBezTo>
                  <a:pt x="628972" y="534382"/>
                  <a:pt x="618978" y="521266"/>
                  <a:pt x="618978" y="506437"/>
                </a:cubicBezTo>
                <a:cubicBezTo>
                  <a:pt x="618978" y="477914"/>
                  <a:pt x="628357" y="450166"/>
                  <a:pt x="633046" y="422031"/>
                </a:cubicBezTo>
                <a:cubicBezTo>
                  <a:pt x="647114" y="426720"/>
                  <a:pt x="663670" y="426836"/>
                  <a:pt x="675249" y="436099"/>
                </a:cubicBezTo>
                <a:cubicBezTo>
                  <a:pt x="688451" y="446661"/>
                  <a:pt x="696517" y="462852"/>
                  <a:pt x="703384" y="478302"/>
                </a:cubicBezTo>
                <a:cubicBezTo>
                  <a:pt x="715429" y="505403"/>
                  <a:pt x="722142" y="534573"/>
                  <a:pt x="731520" y="562708"/>
                </a:cubicBezTo>
                <a:cubicBezTo>
                  <a:pt x="765245" y="663883"/>
                  <a:pt x="724331" y="537550"/>
                  <a:pt x="759655" y="661182"/>
                </a:cubicBezTo>
                <a:cubicBezTo>
                  <a:pt x="767206" y="687610"/>
                  <a:pt x="779024" y="727321"/>
                  <a:pt x="801858" y="745588"/>
                </a:cubicBezTo>
                <a:cubicBezTo>
                  <a:pt x="813437" y="754851"/>
                  <a:pt x="829993" y="754967"/>
                  <a:pt x="844061" y="759656"/>
                </a:cubicBezTo>
                <a:cubicBezTo>
                  <a:pt x="867507" y="754967"/>
                  <a:pt x="897493" y="762495"/>
                  <a:pt x="914400" y="745588"/>
                </a:cubicBezTo>
                <a:cubicBezTo>
                  <a:pt x="935371" y="724617"/>
                  <a:pt x="933157" y="689317"/>
                  <a:pt x="942535" y="661182"/>
                </a:cubicBezTo>
                <a:lnTo>
                  <a:pt x="956603" y="618979"/>
                </a:lnTo>
                <a:cubicBezTo>
                  <a:pt x="956572" y="618478"/>
                  <a:pt x="993068" y="405094"/>
                  <a:pt x="914400" y="365760"/>
                </a:cubicBezTo>
                <a:cubicBezTo>
                  <a:pt x="887874" y="352497"/>
                  <a:pt x="858129" y="347003"/>
                  <a:pt x="829993" y="337625"/>
                </a:cubicBezTo>
                <a:cubicBezTo>
                  <a:pt x="815925" y="332936"/>
                  <a:pt x="802331" y="326465"/>
                  <a:pt x="787790" y="323557"/>
                </a:cubicBezTo>
                <a:cubicBezTo>
                  <a:pt x="764344" y="318868"/>
                  <a:pt x="740520" y="315781"/>
                  <a:pt x="717452" y="309490"/>
                </a:cubicBezTo>
                <a:cubicBezTo>
                  <a:pt x="688840" y="301687"/>
                  <a:pt x="661181" y="290732"/>
                  <a:pt x="633046" y="281354"/>
                </a:cubicBezTo>
                <a:lnTo>
                  <a:pt x="590843" y="267287"/>
                </a:lnTo>
                <a:cubicBezTo>
                  <a:pt x="581464" y="257908"/>
                  <a:pt x="569531" y="250524"/>
                  <a:pt x="562707" y="239151"/>
                </a:cubicBezTo>
                <a:cubicBezTo>
                  <a:pt x="529277" y="183434"/>
                  <a:pt x="553149" y="59201"/>
                  <a:pt x="562707" y="28136"/>
                </a:cubicBezTo>
                <a:cubicBezTo>
                  <a:pt x="567068" y="13963"/>
                  <a:pt x="590434" y="17285"/>
                  <a:pt x="604910" y="14068"/>
                </a:cubicBezTo>
                <a:cubicBezTo>
                  <a:pt x="632755" y="7880"/>
                  <a:pt x="661181" y="4689"/>
                  <a:pt x="689317" y="0"/>
                </a:cubicBezTo>
                <a:cubicBezTo>
                  <a:pt x="795710" y="10640"/>
                  <a:pt x="810032" y="-17918"/>
                  <a:pt x="858129" y="42203"/>
                </a:cubicBezTo>
                <a:cubicBezTo>
                  <a:pt x="868691" y="55406"/>
                  <a:pt x="876886" y="70339"/>
                  <a:pt x="886264" y="84407"/>
                </a:cubicBezTo>
                <a:cubicBezTo>
                  <a:pt x="896521" y="176720"/>
                  <a:pt x="861844" y="225083"/>
                  <a:pt x="956603" y="225083"/>
                </a:cubicBezTo>
                <a:cubicBezTo>
                  <a:pt x="975937" y="225083"/>
                  <a:pt x="994116" y="215705"/>
                  <a:pt x="1012873" y="211016"/>
                </a:cubicBezTo>
                <a:cubicBezTo>
                  <a:pt x="1026941" y="215705"/>
                  <a:pt x="1042361" y="217454"/>
                  <a:pt x="1055077" y="225083"/>
                </a:cubicBezTo>
                <a:cubicBezTo>
                  <a:pt x="1081204" y="240759"/>
                  <a:pt x="1093655" y="273307"/>
                  <a:pt x="1111347" y="295422"/>
                </a:cubicBezTo>
                <a:cubicBezTo>
                  <a:pt x="1119633" y="305779"/>
                  <a:pt x="1130104" y="314179"/>
                  <a:pt x="1139483" y="323557"/>
                </a:cubicBezTo>
                <a:cubicBezTo>
                  <a:pt x="1144172" y="337625"/>
                  <a:pt x="1151295" y="351104"/>
                  <a:pt x="1153550" y="365760"/>
                </a:cubicBezTo>
                <a:cubicBezTo>
                  <a:pt x="1160716" y="412338"/>
                  <a:pt x="1148478" y="463373"/>
                  <a:pt x="1167618" y="506437"/>
                </a:cubicBezTo>
                <a:cubicBezTo>
                  <a:pt x="1173640" y="519988"/>
                  <a:pt x="1195753" y="497059"/>
                  <a:pt x="1209821" y="492370"/>
                </a:cubicBezTo>
                <a:cubicBezTo>
                  <a:pt x="1321816" y="417706"/>
                  <a:pt x="1260752" y="431317"/>
                  <a:pt x="1392701" y="450167"/>
                </a:cubicBezTo>
                <a:lnTo>
                  <a:pt x="1420837" y="534573"/>
                </a:lnTo>
                <a:lnTo>
                  <a:pt x="1434904" y="576776"/>
                </a:lnTo>
                <a:cubicBezTo>
                  <a:pt x="1430215" y="600222"/>
                  <a:pt x="1434100" y="627219"/>
                  <a:pt x="1420837" y="647114"/>
                </a:cubicBezTo>
                <a:cubicBezTo>
                  <a:pt x="1412611" y="659452"/>
                  <a:pt x="1393388" y="659706"/>
                  <a:pt x="1378633" y="661182"/>
                </a:cubicBezTo>
                <a:cubicBezTo>
                  <a:pt x="1299175" y="669128"/>
                  <a:pt x="1219200" y="670561"/>
                  <a:pt x="1139483" y="675250"/>
                </a:cubicBezTo>
                <a:cubicBezTo>
                  <a:pt x="1144172" y="698696"/>
                  <a:pt x="1136643" y="728681"/>
                  <a:pt x="1153550" y="745588"/>
                </a:cubicBezTo>
                <a:cubicBezTo>
                  <a:pt x="1170457" y="762495"/>
                  <a:pt x="1200304" y="755725"/>
                  <a:pt x="1223889" y="759656"/>
                </a:cubicBezTo>
                <a:cubicBezTo>
                  <a:pt x="1256596" y="765107"/>
                  <a:pt x="1289538" y="769034"/>
                  <a:pt x="1322363" y="773723"/>
                </a:cubicBezTo>
                <a:cubicBezTo>
                  <a:pt x="1336431" y="783102"/>
                  <a:pt x="1352611" y="789904"/>
                  <a:pt x="1364566" y="801859"/>
                </a:cubicBezTo>
                <a:cubicBezTo>
                  <a:pt x="1404881" y="842174"/>
                  <a:pt x="1383886" y="840500"/>
                  <a:pt x="1406769" y="886265"/>
                </a:cubicBezTo>
                <a:cubicBezTo>
                  <a:pt x="1414330" y="901387"/>
                  <a:pt x="1424342" y="915266"/>
                  <a:pt x="1434904" y="928468"/>
                </a:cubicBezTo>
                <a:cubicBezTo>
                  <a:pt x="1466356" y="967782"/>
                  <a:pt x="1463040" y="940560"/>
                  <a:pt x="1463040" y="97067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リーフォーム 5"/>
          <p:cNvSpPr/>
          <p:nvPr/>
        </p:nvSpPr>
        <p:spPr>
          <a:xfrm>
            <a:off x="2827606" y="2222695"/>
            <a:ext cx="1140411" cy="1533379"/>
          </a:xfrm>
          <a:custGeom>
            <a:avLst/>
            <a:gdLst>
              <a:gd name="connsiteX0" fmla="*/ 154745 w 1140411"/>
              <a:gd name="connsiteY0" fmla="*/ 1533379 h 1533379"/>
              <a:gd name="connsiteX1" fmla="*/ 84406 w 1140411"/>
              <a:gd name="connsiteY1" fmla="*/ 1519311 h 1533379"/>
              <a:gd name="connsiteX2" fmla="*/ 14068 w 1140411"/>
              <a:gd name="connsiteY2" fmla="*/ 1392702 h 1533379"/>
              <a:gd name="connsiteX3" fmla="*/ 0 w 1140411"/>
              <a:gd name="connsiteY3" fmla="*/ 1336431 h 1533379"/>
              <a:gd name="connsiteX4" fmla="*/ 14068 w 1140411"/>
              <a:gd name="connsiteY4" fmla="*/ 1083213 h 1533379"/>
              <a:gd name="connsiteX5" fmla="*/ 42203 w 1140411"/>
              <a:gd name="connsiteY5" fmla="*/ 1055077 h 1533379"/>
              <a:gd name="connsiteX6" fmla="*/ 140677 w 1140411"/>
              <a:gd name="connsiteY6" fmla="*/ 1069145 h 1533379"/>
              <a:gd name="connsiteX7" fmla="*/ 211016 w 1140411"/>
              <a:gd name="connsiteY7" fmla="*/ 1167619 h 1533379"/>
              <a:gd name="connsiteX8" fmla="*/ 239151 w 1140411"/>
              <a:gd name="connsiteY8" fmla="*/ 1280160 h 1533379"/>
              <a:gd name="connsiteX9" fmla="*/ 337625 w 1140411"/>
              <a:gd name="connsiteY9" fmla="*/ 1237957 h 1533379"/>
              <a:gd name="connsiteX10" fmla="*/ 351692 w 1140411"/>
              <a:gd name="connsiteY10" fmla="*/ 1195754 h 1533379"/>
              <a:gd name="connsiteX11" fmla="*/ 323557 w 1140411"/>
              <a:gd name="connsiteY11" fmla="*/ 1041010 h 1533379"/>
              <a:gd name="connsiteX12" fmla="*/ 295422 w 1140411"/>
              <a:gd name="connsiteY12" fmla="*/ 998807 h 1533379"/>
              <a:gd name="connsiteX13" fmla="*/ 267286 w 1140411"/>
              <a:gd name="connsiteY13" fmla="*/ 914400 h 1533379"/>
              <a:gd name="connsiteX14" fmla="*/ 281354 w 1140411"/>
              <a:gd name="connsiteY14" fmla="*/ 801859 h 1533379"/>
              <a:gd name="connsiteX15" fmla="*/ 323557 w 1140411"/>
              <a:gd name="connsiteY15" fmla="*/ 787791 h 1533379"/>
              <a:gd name="connsiteX16" fmla="*/ 422031 w 1140411"/>
              <a:gd name="connsiteY16" fmla="*/ 773723 h 1533379"/>
              <a:gd name="connsiteX17" fmla="*/ 464234 w 1140411"/>
              <a:gd name="connsiteY17" fmla="*/ 759656 h 1533379"/>
              <a:gd name="connsiteX18" fmla="*/ 506437 w 1140411"/>
              <a:gd name="connsiteY18" fmla="*/ 689317 h 1533379"/>
              <a:gd name="connsiteX19" fmla="*/ 492369 w 1140411"/>
              <a:gd name="connsiteY19" fmla="*/ 618979 h 1533379"/>
              <a:gd name="connsiteX20" fmla="*/ 478302 w 1140411"/>
              <a:gd name="connsiteY20" fmla="*/ 576776 h 1533379"/>
              <a:gd name="connsiteX21" fmla="*/ 450166 w 1140411"/>
              <a:gd name="connsiteY21" fmla="*/ 464234 h 1533379"/>
              <a:gd name="connsiteX22" fmla="*/ 464234 w 1140411"/>
              <a:gd name="connsiteY22" fmla="*/ 267287 h 1533379"/>
              <a:gd name="connsiteX23" fmla="*/ 562708 w 1140411"/>
              <a:gd name="connsiteY23" fmla="*/ 182880 h 1533379"/>
              <a:gd name="connsiteX24" fmla="*/ 675249 w 1140411"/>
              <a:gd name="connsiteY24" fmla="*/ 211016 h 1533379"/>
              <a:gd name="connsiteX25" fmla="*/ 689317 w 1140411"/>
              <a:gd name="connsiteY25" fmla="*/ 253219 h 1533379"/>
              <a:gd name="connsiteX26" fmla="*/ 717452 w 1140411"/>
              <a:gd name="connsiteY26" fmla="*/ 295422 h 1533379"/>
              <a:gd name="connsiteX27" fmla="*/ 773723 w 1140411"/>
              <a:gd name="connsiteY27" fmla="*/ 422031 h 1533379"/>
              <a:gd name="connsiteX28" fmla="*/ 829994 w 1140411"/>
              <a:gd name="connsiteY28" fmla="*/ 407963 h 1533379"/>
              <a:gd name="connsiteX29" fmla="*/ 872197 w 1140411"/>
              <a:gd name="connsiteY29" fmla="*/ 323557 h 1533379"/>
              <a:gd name="connsiteX30" fmla="*/ 858129 w 1140411"/>
              <a:gd name="connsiteY30" fmla="*/ 154745 h 1533379"/>
              <a:gd name="connsiteX31" fmla="*/ 829994 w 1140411"/>
              <a:gd name="connsiteY31" fmla="*/ 112542 h 1533379"/>
              <a:gd name="connsiteX32" fmla="*/ 633046 w 1140411"/>
              <a:gd name="connsiteY32" fmla="*/ 70339 h 1533379"/>
              <a:gd name="connsiteX33" fmla="*/ 562708 w 1140411"/>
              <a:gd name="connsiteY33" fmla="*/ 14068 h 1533379"/>
              <a:gd name="connsiteX34" fmla="*/ 604911 w 1140411"/>
              <a:gd name="connsiteY34" fmla="*/ 0 h 1533379"/>
              <a:gd name="connsiteX35" fmla="*/ 773723 w 1140411"/>
              <a:gd name="connsiteY35" fmla="*/ 42203 h 1533379"/>
              <a:gd name="connsiteX36" fmla="*/ 829994 w 1140411"/>
              <a:gd name="connsiteY36" fmla="*/ 126610 h 1533379"/>
              <a:gd name="connsiteX37" fmla="*/ 858129 w 1140411"/>
              <a:gd name="connsiteY37" fmla="*/ 168813 h 1533379"/>
              <a:gd name="connsiteX38" fmla="*/ 928468 w 1140411"/>
              <a:gd name="connsiteY38" fmla="*/ 281354 h 1533379"/>
              <a:gd name="connsiteX39" fmla="*/ 956603 w 1140411"/>
              <a:gd name="connsiteY39" fmla="*/ 309490 h 1533379"/>
              <a:gd name="connsiteX40" fmla="*/ 984739 w 1140411"/>
              <a:gd name="connsiteY40" fmla="*/ 393896 h 1533379"/>
              <a:gd name="connsiteX41" fmla="*/ 998806 w 1140411"/>
              <a:gd name="connsiteY41" fmla="*/ 436099 h 1533379"/>
              <a:gd name="connsiteX42" fmla="*/ 1012874 w 1140411"/>
              <a:gd name="connsiteY42" fmla="*/ 492370 h 1533379"/>
              <a:gd name="connsiteX43" fmla="*/ 1111348 w 1140411"/>
              <a:gd name="connsiteY43" fmla="*/ 506437 h 1533379"/>
              <a:gd name="connsiteX44" fmla="*/ 1139483 w 1140411"/>
              <a:gd name="connsiteY44" fmla="*/ 548640 h 1533379"/>
              <a:gd name="connsiteX45" fmla="*/ 1125416 w 1140411"/>
              <a:gd name="connsiteY45" fmla="*/ 815927 h 1533379"/>
              <a:gd name="connsiteX46" fmla="*/ 1111348 w 1140411"/>
              <a:gd name="connsiteY46" fmla="*/ 858130 h 1533379"/>
              <a:gd name="connsiteX47" fmla="*/ 1083212 w 1140411"/>
              <a:gd name="connsiteY47" fmla="*/ 886265 h 1533379"/>
              <a:gd name="connsiteX48" fmla="*/ 1041009 w 1140411"/>
              <a:gd name="connsiteY48" fmla="*/ 914400 h 1533379"/>
              <a:gd name="connsiteX49" fmla="*/ 886265 w 1140411"/>
              <a:gd name="connsiteY49" fmla="*/ 914400 h 1533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140411" h="1533379">
                <a:moveTo>
                  <a:pt x="154745" y="1533379"/>
                </a:moveTo>
                <a:cubicBezTo>
                  <a:pt x="131299" y="1528690"/>
                  <a:pt x="103280" y="1533991"/>
                  <a:pt x="84406" y="1519311"/>
                </a:cubicBezTo>
                <a:cubicBezTo>
                  <a:pt x="47394" y="1490524"/>
                  <a:pt x="26777" y="1437183"/>
                  <a:pt x="14068" y="1392702"/>
                </a:cubicBezTo>
                <a:cubicBezTo>
                  <a:pt x="8756" y="1374112"/>
                  <a:pt x="4689" y="1355188"/>
                  <a:pt x="0" y="1336431"/>
                </a:cubicBezTo>
                <a:cubicBezTo>
                  <a:pt x="4689" y="1252025"/>
                  <a:pt x="1528" y="1166814"/>
                  <a:pt x="14068" y="1083213"/>
                </a:cubicBezTo>
                <a:cubicBezTo>
                  <a:pt x="16035" y="1070097"/>
                  <a:pt x="29021" y="1056542"/>
                  <a:pt x="42203" y="1055077"/>
                </a:cubicBezTo>
                <a:cubicBezTo>
                  <a:pt x="75158" y="1051415"/>
                  <a:pt x="107852" y="1064456"/>
                  <a:pt x="140677" y="1069145"/>
                </a:cubicBezTo>
                <a:cubicBezTo>
                  <a:pt x="142682" y="1071818"/>
                  <a:pt x="206177" y="1154312"/>
                  <a:pt x="211016" y="1167619"/>
                </a:cubicBezTo>
                <a:cubicBezTo>
                  <a:pt x="224231" y="1203959"/>
                  <a:pt x="239151" y="1280160"/>
                  <a:pt x="239151" y="1280160"/>
                </a:cubicBezTo>
                <a:cubicBezTo>
                  <a:pt x="285585" y="1270874"/>
                  <a:pt x="313056" y="1278905"/>
                  <a:pt x="337625" y="1237957"/>
                </a:cubicBezTo>
                <a:cubicBezTo>
                  <a:pt x="345254" y="1225242"/>
                  <a:pt x="347003" y="1209822"/>
                  <a:pt x="351692" y="1195754"/>
                </a:cubicBezTo>
                <a:cubicBezTo>
                  <a:pt x="346842" y="1156953"/>
                  <a:pt x="345244" y="1084384"/>
                  <a:pt x="323557" y="1041010"/>
                </a:cubicBezTo>
                <a:cubicBezTo>
                  <a:pt x="315996" y="1025888"/>
                  <a:pt x="302289" y="1014257"/>
                  <a:pt x="295422" y="998807"/>
                </a:cubicBezTo>
                <a:cubicBezTo>
                  <a:pt x="283377" y="971706"/>
                  <a:pt x="267286" y="914400"/>
                  <a:pt x="267286" y="914400"/>
                </a:cubicBezTo>
                <a:cubicBezTo>
                  <a:pt x="271975" y="876886"/>
                  <a:pt x="266000" y="836406"/>
                  <a:pt x="281354" y="801859"/>
                </a:cubicBezTo>
                <a:cubicBezTo>
                  <a:pt x="287377" y="788308"/>
                  <a:pt x="309016" y="790699"/>
                  <a:pt x="323557" y="787791"/>
                </a:cubicBezTo>
                <a:cubicBezTo>
                  <a:pt x="356071" y="781288"/>
                  <a:pt x="389206" y="778412"/>
                  <a:pt x="422031" y="773723"/>
                </a:cubicBezTo>
                <a:cubicBezTo>
                  <a:pt x="436099" y="769034"/>
                  <a:pt x="451519" y="767285"/>
                  <a:pt x="464234" y="759656"/>
                </a:cubicBezTo>
                <a:cubicBezTo>
                  <a:pt x="496417" y="740346"/>
                  <a:pt x="495372" y="722511"/>
                  <a:pt x="506437" y="689317"/>
                </a:cubicBezTo>
                <a:cubicBezTo>
                  <a:pt x="501748" y="665871"/>
                  <a:pt x="498168" y="642175"/>
                  <a:pt x="492369" y="618979"/>
                </a:cubicBezTo>
                <a:cubicBezTo>
                  <a:pt x="488773" y="604593"/>
                  <a:pt x="481898" y="591162"/>
                  <a:pt x="478302" y="576776"/>
                </a:cubicBezTo>
                <a:lnTo>
                  <a:pt x="450166" y="464234"/>
                </a:lnTo>
                <a:cubicBezTo>
                  <a:pt x="454855" y="398585"/>
                  <a:pt x="446619" y="330702"/>
                  <a:pt x="464234" y="267287"/>
                </a:cubicBezTo>
                <a:cubicBezTo>
                  <a:pt x="471987" y="239377"/>
                  <a:pt x="536978" y="200033"/>
                  <a:pt x="562708" y="182880"/>
                </a:cubicBezTo>
                <a:cubicBezTo>
                  <a:pt x="600222" y="192259"/>
                  <a:pt x="641447" y="192237"/>
                  <a:pt x="675249" y="211016"/>
                </a:cubicBezTo>
                <a:cubicBezTo>
                  <a:pt x="688212" y="218217"/>
                  <a:pt x="682685" y="239956"/>
                  <a:pt x="689317" y="253219"/>
                </a:cubicBezTo>
                <a:cubicBezTo>
                  <a:pt x="696878" y="268341"/>
                  <a:pt x="710585" y="279972"/>
                  <a:pt x="717452" y="295422"/>
                </a:cubicBezTo>
                <a:cubicBezTo>
                  <a:pt x="784416" y="446090"/>
                  <a:pt x="710050" y="326520"/>
                  <a:pt x="773723" y="422031"/>
                </a:cubicBezTo>
                <a:cubicBezTo>
                  <a:pt x="792480" y="417342"/>
                  <a:pt x="813907" y="418688"/>
                  <a:pt x="829994" y="407963"/>
                </a:cubicBezTo>
                <a:cubicBezTo>
                  <a:pt x="853368" y="392380"/>
                  <a:pt x="864172" y="347630"/>
                  <a:pt x="872197" y="323557"/>
                </a:cubicBezTo>
                <a:cubicBezTo>
                  <a:pt x="867508" y="267286"/>
                  <a:pt x="869203" y="210114"/>
                  <a:pt x="858129" y="154745"/>
                </a:cubicBezTo>
                <a:cubicBezTo>
                  <a:pt x="854813" y="138166"/>
                  <a:pt x="844331" y="121503"/>
                  <a:pt x="829994" y="112542"/>
                </a:cubicBezTo>
                <a:cubicBezTo>
                  <a:pt x="779882" y="81222"/>
                  <a:pt x="685579" y="76906"/>
                  <a:pt x="633046" y="70339"/>
                </a:cubicBezTo>
                <a:cubicBezTo>
                  <a:pt x="615280" y="64417"/>
                  <a:pt x="552918" y="53226"/>
                  <a:pt x="562708" y="14068"/>
                </a:cubicBezTo>
                <a:cubicBezTo>
                  <a:pt x="566305" y="-318"/>
                  <a:pt x="590843" y="4689"/>
                  <a:pt x="604911" y="0"/>
                </a:cubicBezTo>
                <a:cubicBezTo>
                  <a:pt x="658447" y="5949"/>
                  <a:pt x="731975" y="-5510"/>
                  <a:pt x="773723" y="42203"/>
                </a:cubicBezTo>
                <a:cubicBezTo>
                  <a:pt x="795990" y="67651"/>
                  <a:pt x="811237" y="98474"/>
                  <a:pt x="829994" y="126610"/>
                </a:cubicBezTo>
                <a:lnTo>
                  <a:pt x="858129" y="168813"/>
                </a:lnTo>
                <a:cubicBezTo>
                  <a:pt x="878631" y="250818"/>
                  <a:pt x="858526" y="211411"/>
                  <a:pt x="928468" y="281354"/>
                </a:cubicBezTo>
                <a:lnTo>
                  <a:pt x="956603" y="309490"/>
                </a:lnTo>
                <a:lnTo>
                  <a:pt x="984739" y="393896"/>
                </a:lnTo>
                <a:cubicBezTo>
                  <a:pt x="989428" y="407964"/>
                  <a:pt x="995209" y="421713"/>
                  <a:pt x="998806" y="436099"/>
                </a:cubicBezTo>
                <a:cubicBezTo>
                  <a:pt x="1003495" y="454856"/>
                  <a:pt x="996479" y="482123"/>
                  <a:pt x="1012874" y="492370"/>
                </a:cubicBezTo>
                <a:cubicBezTo>
                  <a:pt x="1040992" y="509944"/>
                  <a:pt x="1078523" y="501748"/>
                  <a:pt x="1111348" y="506437"/>
                </a:cubicBezTo>
                <a:cubicBezTo>
                  <a:pt x="1120726" y="520505"/>
                  <a:pt x="1138715" y="531750"/>
                  <a:pt x="1139483" y="548640"/>
                </a:cubicBezTo>
                <a:cubicBezTo>
                  <a:pt x="1143534" y="637767"/>
                  <a:pt x="1133493" y="727074"/>
                  <a:pt x="1125416" y="815927"/>
                </a:cubicBezTo>
                <a:cubicBezTo>
                  <a:pt x="1124073" y="830695"/>
                  <a:pt x="1118977" y="845415"/>
                  <a:pt x="1111348" y="858130"/>
                </a:cubicBezTo>
                <a:cubicBezTo>
                  <a:pt x="1104524" y="869503"/>
                  <a:pt x="1093569" y="877980"/>
                  <a:pt x="1083212" y="886265"/>
                </a:cubicBezTo>
                <a:cubicBezTo>
                  <a:pt x="1070010" y="896827"/>
                  <a:pt x="1057746" y="912009"/>
                  <a:pt x="1041009" y="914400"/>
                </a:cubicBezTo>
                <a:cubicBezTo>
                  <a:pt x="989946" y="921695"/>
                  <a:pt x="937846" y="914400"/>
                  <a:pt x="886265" y="9144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リーフォーム 6"/>
          <p:cNvSpPr/>
          <p:nvPr/>
        </p:nvSpPr>
        <p:spPr>
          <a:xfrm>
            <a:off x="1266092" y="2574388"/>
            <a:ext cx="1533379" cy="719720"/>
          </a:xfrm>
          <a:custGeom>
            <a:avLst/>
            <a:gdLst>
              <a:gd name="connsiteX0" fmla="*/ 0 w 1533379"/>
              <a:gd name="connsiteY0" fmla="*/ 211015 h 719720"/>
              <a:gd name="connsiteX1" fmla="*/ 56271 w 1533379"/>
              <a:gd name="connsiteY1" fmla="*/ 98474 h 719720"/>
              <a:gd name="connsiteX2" fmla="*/ 84406 w 1533379"/>
              <a:gd name="connsiteY2" fmla="*/ 70338 h 719720"/>
              <a:gd name="connsiteX3" fmla="*/ 140677 w 1533379"/>
              <a:gd name="connsiteY3" fmla="*/ 56270 h 719720"/>
              <a:gd name="connsiteX4" fmla="*/ 182880 w 1533379"/>
              <a:gd name="connsiteY4" fmla="*/ 42203 h 719720"/>
              <a:gd name="connsiteX5" fmla="*/ 295422 w 1533379"/>
              <a:gd name="connsiteY5" fmla="*/ 84406 h 719720"/>
              <a:gd name="connsiteX6" fmla="*/ 309490 w 1533379"/>
              <a:gd name="connsiteY6" fmla="*/ 154744 h 719720"/>
              <a:gd name="connsiteX7" fmla="*/ 379828 w 1533379"/>
              <a:gd name="connsiteY7" fmla="*/ 140677 h 719720"/>
              <a:gd name="connsiteX8" fmla="*/ 407963 w 1533379"/>
              <a:gd name="connsiteY8" fmla="*/ 98474 h 719720"/>
              <a:gd name="connsiteX9" fmla="*/ 436099 w 1533379"/>
              <a:gd name="connsiteY9" fmla="*/ 70338 h 719720"/>
              <a:gd name="connsiteX10" fmla="*/ 492370 w 1533379"/>
              <a:gd name="connsiteY10" fmla="*/ 0 h 719720"/>
              <a:gd name="connsiteX11" fmla="*/ 548640 w 1533379"/>
              <a:gd name="connsiteY11" fmla="*/ 422030 h 719720"/>
              <a:gd name="connsiteX12" fmla="*/ 590843 w 1533379"/>
              <a:gd name="connsiteY12" fmla="*/ 436098 h 719720"/>
              <a:gd name="connsiteX13" fmla="*/ 731520 w 1533379"/>
              <a:gd name="connsiteY13" fmla="*/ 422030 h 719720"/>
              <a:gd name="connsiteX14" fmla="*/ 759656 w 1533379"/>
              <a:gd name="connsiteY14" fmla="*/ 337624 h 719720"/>
              <a:gd name="connsiteX15" fmla="*/ 773723 w 1533379"/>
              <a:gd name="connsiteY15" fmla="*/ 196947 h 719720"/>
              <a:gd name="connsiteX16" fmla="*/ 787791 w 1533379"/>
              <a:gd name="connsiteY16" fmla="*/ 154744 h 719720"/>
              <a:gd name="connsiteX17" fmla="*/ 829994 w 1533379"/>
              <a:gd name="connsiteY17" fmla="*/ 140677 h 719720"/>
              <a:gd name="connsiteX18" fmla="*/ 928468 w 1533379"/>
              <a:gd name="connsiteY18" fmla="*/ 154744 h 719720"/>
              <a:gd name="connsiteX19" fmla="*/ 1026942 w 1533379"/>
              <a:gd name="connsiteY19" fmla="*/ 703384 h 719720"/>
              <a:gd name="connsiteX20" fmla="*/ 1097280 w 1533379"/>
              <a:gd name="connsiteY20" fmla="*/ 576775 h 719720"/>
              <a:gd name="connsiteX21" fmla="*/ 1153551 w 1533379"/>
              <a:gd name="connsiteY21" fmla="*/ 492369 h 719720"/>
              <a:gd name="connsiteX22" fmla="*/ 1209822 w 1533379"/>
              <a:gd name="connsiteY22" fmla="*/ 506437 h 719720"/>
              <a:gd name="connsiteX23" fmla="*/ 1223890 w 1533379"/>
              <a:gd name="connsiteY23" fmla="*/ 548640 h 719720"/>
              <a:gd name="connsiteX24" fmla="*/ 1266093 w 1533379"/>
              <a:gd name="connsiteY24" fmla="*/ 576775 h 719720"/>
              <a:gd name="connsiteX25" fmla="*/ 1364566 w 1533379"/>
              <a:gd name="connsiteY25" fmla="*/ 562707 h 719720"/>
              <a:gd name="connsiteX26" fmla="*/ 1420837 w 1533379"/>
              <a:gd name="connsiteY26" fmla="*/ 450166 h 719720"/>
              <a:gd name="connsiteX27" fmla="*/ 1533379 w 1533379"/>
              <a:gd name="connsiteY27" fmla="*/ 562707 h 719720"/>
              <a:gd name="connsiteX28" fmla="*/ 1533379 w 1533379"/>
              <a:gd name="connsiteY28" fmla="*/ 576775 h 719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533379" h="719720">
                <a:moveTo>
                  <a:pt x="0" y="211015"/>
                </a:moveTo>
                <a:cubicBezTo>
                  <a:pt x="21826" y="156451"/>
                  <a:pt x="22558" y="140617"/>
                  <a:pt x="56271" y="98474"/>
                </a:cubicBezTo>
                <a:cubicBezTo>
                  <a:pt x="64556" y="88117"/>
                  <a:pt x="72543" y="76270"/>
                  <a:pt x="84406" y="70338"/>
                </a:cubicBezTo>
                <a:cubicBezTo>
                  <a:pt x="101699" y="61691"/>
                  <a:pt x="122087" y="61581"/>
                  <a:pt x="140677" y="56270"/>
                </a:cubicBezTo>
                <a:cubicBezTo>
                  <a:pt x="154935" y="52196"/>
                  <a:pt x="168812" y="46892"/>
                  <a:pt x="182880" y="42203"/>
                </a:cubicBezTo>
                <a:cubicBezTo>
                  <a:pt x="216443" y="47797"/>
                  <a:pt x="276843" y="41055"/>
                  <a:pt x="295422" y="84406"/>
                </a:cubicBezTo>
                <a:cubicBezTo>
                  <a:pt x="304841" y="106383"/>
                  <a:pt x="304801" y="131298"/>
                  <a:pt x="309490" y="154744"/>
                </a:cubicBezTo>
                <a:cubicBezTo>
                  <a:pt x="332936" y="150055"/>
                  <a:pt x="359068" y="152540"/>
                  <a:pt x="379828" y="140677"/>
                </a:cubicBezTo>
                <a:cubicBezTo>
                  <a:pt x="394508" y="132289"/>
                  <a:pt x="397401" y="111676"/>
                  <a:pt x="407963" y="98474"/>
                </a:cubicBezTo>
                <a:cubicBezTo>
                  <a:pt x="416249" y="88117"/>
                  <a:pt x="427813" y="80695"/>
                  <a:pt x="436099" y="70338"/>
                </a:cubicBezTo>
                <a:cubicBezTo>
                  <a:pt x="507079" y="-18388"/>
                  <a:pt x="424439" y="67929"/>
                  <a:pt x="492370" y="0"/>
                </a:cubicBezTo>
                <a:cubicBezTo>
                  <a:pt x="668426" y="58682"/>
                  <a:pt x="490326" y="-15331"/>
                  <a:pt x="548640" y="422030"/>
                </a:cubicBezTo>
                <a:cubicBezTo>
                  <a:pt x="550600" y="436729"/>
                  <a:pt x="576775" y="431409"/>
                  <a:pt x="590843" y="436098"/>
                </a:cubicBezTo>
                <a:lnTo>
                  <a:pt x="731520" y="422030"/>
                </a:lnTo>
                <a:cubicBezTo>
                  <a:pt x="757137" y="407087"/>
                  <a:pt x="759656" y="337624"/>
                  <a:pt x="759656" y="337624"/>
                </a:cubicBezTo>
                <a:cubicBezTo>
                  <a:pt x="764345" y="290732"/>
                  <a:pt x="766557" y="243525"/>
                  <a:pt x="773723" y="196947"/>
                </a:cubicBezTo>
                <a:cubicBezTo>
                  <a:pt x="775978" y="182291"/>
                  <a:pt x="777305" y="165229"/>
                  <a:pt x="787791" y="154744"/>
                </a:cubicBezTo>
                <a:cubicBezTo>
                  <a:pt x="798276" y="144259"/>
                  <a:pt x="815926" y="145366"/>
                  <a:pt x="829994" y="140677"/>
                </a:cubicBezTo>
                <a:cubicBezTo>
                  <a:pt x="862819" y="145366"/>
                  <a:pt x="922118" y="122200"/>
                  <a:pt x="928468" y="154744"/>
                </a:cubicBezTo>
                <a:cubicBezTo>
                  <a:pt x="1040661" y="729731"/>
                  <a:pt x="742652" y="750767"/>
                  <a:pt x="1026942" y="703384"/>
                </a:cubicBezTo>
                <a:cubicBezTo>
                  <a:pt x="1159401" y="570925"/>
                  <a:pt x="959570" y="783338"/>
                  <a:pt x="1097280" y="576775"/>
                </a:cubicBezTo>
                <a:lnTo>
                  <a:pt x="1153551" y="492369"/>
                </a:lnTo>
                <a:cubicBezTo>
                  <a:pt x="1172308" y="497058"/>
                  <a:pt x="1194724" y="494359"/>
                  <a:pt x="1209822" y="506437"/>
                </a:cubicBezTo>
                <a:cubicBezTo>
                  <a:pt x="1221401" y="515700"/>
                  <a:pt x="1214627" y="537061"/>
                  <a:pt x="1223890" y="548640"/>
                </a:cubicBezTo>
                <a:cubicBezTo>
                  <a:pt x="1234452" y="561842"/>
                  <a:pt x="1252025" y="567397"/>
                  <a:pt x="1266093" y="576775"/>
                </a:cubicBezTo>
                <a:cubicBezTo>
                  <a:pt x="1298917" y="572086"/>
                  <a:pt x="1341120" y="586153"/>
                  <a:pt x="1364566" y="562707"/>
                </a:cubicBezTo>
                <a:cubicBezTo>
                  <a:pt x="1526214" y="401059"/>
                  <a:pt x="1282116" y="496408"/>
                  <a:pt x="1420837" y="450166"/>
                </a:cubicBezTo>
                <a:cubicBezTo>
                  <a:pt x="1495864" y="475175"/>
                  <a:pt x="1533379" y="462670"/>
                  <a:pt x="1533379" y="562707"/>
                </a:cubicBezTo>
                <a:lnTo>
                  <a:pt x="1533379" y="57677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リーフォーム 7"/>
          <p:cNvSpPr/>
          <p:nvPr/>
        </p:nvSpPr>
        <p:spPr>
          <a:xfrm>
            <a:off x="6383727" y="1913206"/>
            <a:ext cx="185885" cy="239151"/>
          </a:xfrm>
          <a:custGeom>
            <a:avLst/>
            <a:gdLst>
              <a:gd name="connsiteX0" fmla="*/ 185885 w 185885"/>
              <a:gd name="connsiteY0" fmla="*/ 239151 h 239151"/>
              <a:gd name="connsiteX1" fmla="*/ 171818 w 185885"/>
              <a:gd name="connsiteY1" fmla="*/ 140677 h 239151"/>
              <a:gd name="connsiteX2" fmla="*/ 129615 w 185885"/>
              <a:gd name="connsiteY2" fmla="*/ 126609 h 239151"/>
              <a:gd name="connsiteX3" fmla="*/ 31141 w 185885"/>
              <a:gd name="connsiteY3" fmla="*/ 98474 h 239151"/>
              <a:gd name="connsiteX4" fmla="*/ 3005 w 185885"/>
              <a:gd name="connsiteY4" fmla="*/ 0 h 239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885" h="239151">
                <a:moveTo>
                  <a:pt x="185885" y="239151"/>
                </a:moveTo>
                <a:cubicBezTo>
                  <a:pt x="181196" y="206326"/>
                  <a:pt x="186646" y="170334"/>
                  <a:pt x="171818" y="140677"/>
                </a:cubicBezTo>
                <a:cubicBezTo>
                  <a:pt x="165187" y="127414"/>
                  <a:pt x="143873" y="130683"/>
                  <a:pt x="129615" y="126609"/>
                </a:cubicBezTo>
                <a:cubicBezTo>
                  <a:pt x="5966" y="91281"/>
                  <a:pt x="132329" y="132204"/>
                  <a:pt x="31141" y="98474"/>
                </a:cubicBezTo>
                <a:cubicBezTo>
                  <a:pt x="-13574" y="53760"/>
                  <a:pt x="3005" y="83602"/>
                  <a:pt x="300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6724357" y="1899138"/>
            <a:ext cx="128560" cy="379828"/>
          </a:xfrm>
          <a:custGeom>
            <a:avLst/>
            <a:gdLst>
              <a:gd name="connsiteX0" fmla="*/ 0 w 128560"/>
              <a:gd name="connsiteY0" fmla="*/ 379828 h 379828"/>
              <a:gd name="connsiteX1" fmla="*/ 14068 w 128560"/>
              <a:gd name="connsiteY1" fmla="*/ 196948 h 379828"/>
              <a:gd name="connsiteX2" fmla="*/ 28135 w 128560"/>
              <a:gd name="connsiteY2" fmla="*/ 154745 h 379828"/>
              <a:gd name="connsiteX3" fmla="*/ 56271 w 128560"/>
              <a:gd name="connsiteY3" fmla="*/ 126610 h 379828"/>
              <a:gd name="connsiteX4" fmla="*/ 98474 w 128560"/>
              <a:gd name="connsiteY4" fmla="*/ 112542 h 379828"/>
              <a:gd name="connsiteX5" fmla="*/ 126609 w 128560"/>
              <a:gd name="connsiteY5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8560" h="379828">
                <a:moveTo>
                  <a:pt x="0" y="379828"/>
                </a:moveTo>
                <a:cubicBezTo>
                  <a:pt x="4689" y="318868"/>
                  <a:pt x="6485" y="257616"/>
                  <a:pt x="14068" y="196948"/>
                </a:cubicBezTo>
                <a:cubicBezTo>
                  <a:pt x="15907" y="182234"/>
                  <a:pt x="20506" y="167460"/>
                  <a:pt x="28135" y="154745"/>
                </a:cubicBezTo>
                <a:cubicBezTo>
                  <a:pt x="34959" y="143372"/>
                  <a:pt x="44898" y="133434"/>
                  <a:pt x="56271" y="126610"/>
                </a:cubicBezTo>
                <a:cubicBezTo>
                  <a:pt x="68987" y="118981"/>
                  <a:pt x="84406" y="117231"/>
                  <a:pt x="98474" y="112542"/>
                </a:cubicBezTo>
                <a:cubicBezTo>
                  <a:pt x="139615" y="50830"/>
                  <a:pt x="126609" y="87246"/>
                  <a:pt x="126609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6302326" y="2166425"/>
            <a:ext cx="365760" cy="98473"/>
          </a:xfrm>
          <a:custGeom>
            <a:avLst/>
            <a:gdLst>
              <a:gd name="connsiteX0" fmla="*/ 365760 w 365760"/>
              <a:gd name="connsiteY0" fmla="*/ 98473 h 98473"/>
              <a:gd name="connsiteX1" fmla="*/ 295422 w 365760"/>
              <a:gd name="connsiteY1" fmla="*/ 56270 h 98473"/>
              <a:gd name="connsiteX2" fmla="*/ 267286 w 365760"/>
              <a:gd name="connsiteY2" fmla="*/ 28135 h 98473"/>
              <a:gd name="connsiteX3" fmla="*/ 182880 w 365760"/>
              <a:gd name="connsiteY3" fmla="*/ 0 h 98473"/>
              <a:gd name="connsiteX4" fmla="*/ 98474 w 365760"/>
              <a:gd name="connsiteY4" fmla="*/ 14067 h 98473"/>
              <a:gd name="connsiteX5" fmla="*/ 70339 w 365760"/>
              <a:gd name="connsiteY5" fmla="*/ 42203 h 98473"/>
              <a:gd name="connsiteX6" fmla="*/ 0 w 365760"/>
              <a:gd name="connsiteY6" fmla="*/ 56270 h 98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5760" h="98473">
                <a:moveTo>
                  <a:pt x="365760" y="98473"/>
                </a:moveTo>
                <a:cubicBezTo>
                  <a:pt x="342314" y="84405"/>
                  <a:pt x="317672" y="72162"/>
                  <a:pt x="295422" y="56270"/>
                </a:cubicBezTo>
                <a:cubicBezTo>
                  <a:pt x="284629" y="48561"/>
                  <a:pt x="279149" y="34066"/>
                  <a:pt x="267286" y="28135"/>
                </a:cubicBezTo>
                <a:cubicBezTo>
                  <a:pt x="240760" y="14872"/>
                  <a:pt x="182880" y="0"/>
                  <a:pt x="182880" y="0"/>
                </a:cubicBezTo>
                <a:cubicBezTo>
                  <a:pt x="154745" y="4689"/>
                  <a:pt x="125181" y="4052"/>
                  <a:pt x="98474" y="14067"/>
                </a:cubicBezTo>
                <a:cubicBezTo>
                  <a:pt x="86055" y="18724"/>
                  <a:pt x="81712" y="35379"/>
                  <a:pt x="70339" y="42203"/>
                </a:cubicBezTo>
                <a:cubicBezTo>
                  <a:pt x="41951" y="59236"/>
                  <a:pt x="28599" y="56270"/>
                  <a:pt x="0" y="5627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リーフォーム 10"/>
          <p:cNvSpPr/>
          <p:nvPr/>
        </p:nvSpPr>
        <p:spPr>
          <a:xfrm>
            <a:off x="6822831" y="2278832"/>
            <a:ext cx="211015" cy="127211"/>
          </a:xfrm>
          <a:custGeom>
            <a:avLst/>
            <a:gdLst>
              <a:gd name="connsiteX0" fmla="*/ 0 w 211015"/>
              <a:gd name="connsiteY0" fmla="*/ 42337 h 127211"/>
              <a:gd name="connsiteX1" fmla="*/ 70338 w 211015"/>
              <a:gd name="connsiteY1" fmla="*/ 134 h 127211"/>
              <a:gd name="connsiteX2" fmla="*/ 98474 w 211015"/>
              <a:gd name="connsiteY2" fmla="*/ 28270 h 127211"/>
              <a:gd name="connsiteX3" fmla="*/ 126609 w 211015"/>
              <a:gd name="connsiteY3" fmla="*/ 112676 h 127211"/>
              <a:gd name="connsiteX4" fmla="*/ 211015 w 211015"/>
              <a:gd name="connsiteY4" fmla="*/ 126743 h 127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1015" h="127211">
                <a:moveTo>
                  <a:pt x="0" y="42337"/>
                </a:moveTo>
                <a:cubicBezTo>
                  <a:pt x="23446" y="28269"/>
                  <a:pt x="43270" y="4001"/>
                  <a:pt x="70338" y="134"/>
                </a:cubicBezTo>
                <a:cubicBezTo>
                  <a:pt x="83468" y="-1742"/>
                  <a:pt x="92542" y="16407"/>
                  <a:pt x="98474" y="28270"/>
                </a:cubicBezTo>
                <a:cubicBezTo>
                  <a:pt x="111737" y="54796"/>
                  <a:pt x="98474" y="103298"/>
                  <a:pt x="126609" y="112676"/>
                </a:cubicBezTo>
                <a:cubicBezTo>
                  <a:pt x="182158" y="131191"/>
                  <a:pt x="153983" y="126743"/>
                  <a:pt x="211015" y="12674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6203852" y="2405575"/>
            <a:ext cx="309490" cy="225083"/>
          </a:xfrm>
          <a:custGeom>
            <a:avLst/>
            <a:gdLst>
              <a:gd name="connsiteX0" fmla="*/ 309490 w 309490"/>
              <a:gd name="connsiteY0" fmla="*/ 0 h 225083"/>
              <a:gd name="connsiteX1" fmla="*/ 253219 w 309490"/>
              <a:gd name="connsiteY1" fmla="*/ 70339 h 225083"/>
              <a:gd name="connsiteX2" fmla="*/ 225083 w 309490"/>
              <a:gd name="connsiteY2" fmla="*/ 154745 h 225083"/>
              <a:gd name="connsiteX3" fmla="*/ 211016 w 309490"/>
              <a:gd name="connsiteY3" fmla="*/ 196948 h 225083"/>
              <a:gd name="connsiteX4" fmla="*/ 182880 w 309490"/>
              <a:gd name="connsiteY4" fmla="*/ 225083 h 225083"/>
              <a:gd name="connsiteX5" fmla="*/ 98474 w 309490"/>
              <a:gd name="connsiteY5" fmla="*/ 182880 h 225083"/>
              <a:gd name="connsiteX6" fmla="*/ 0 w 309490"/>
              <a:gd name="connsiteY6" fmla="*/ 168813 h 225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9490" h="225083">
                <a:moveTo>
                  <a:pt x="309490" y="0"/>
                </a:moveTo>
                <a:cubicBezTo>
                  <a:pt x="290733" y="23446"/>
                  <a:pt x="267597" y="43979"/>
                  <a:pt x="253219" y="70339"/>
                </a:cubicBezTo>
                <a:cubicBezTo>
                  <a:pt x="239017" y="96375"/>
                  <a:pt x="234461" y="126610"/>
                  <a:pt x="225083" y="154745"/>
                </a:cubicBezTo>
                <a:cubicBezTo>
                  <a:pt x="220394" y="168813"/>
                  <a:pt x="221502" y="186463"/>
                  <a:pt x="211016" y="196948"/>
                </a:cubicBezTo>
                <a:lnTo>
                  <a:pt x="182880" y="225083"/>
                </a:lnTo>
                <a:cubicBezTo>
                  <a:pt x="44095" y="190388"/>
                  <a:pt x="188061" y="236632"/>
                  <a:pt x="98474" y="182880"/>
                </a:cubicBezTo>
                <a:cubicBezTo>
                  <a:pt x="65143" y="162882"/>
                  <a:pt x="37368" y="168813"/>
                  <a:pt x="0" y="16881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6682154" y="2405575"/>
            <a:ext cx="365760" cy="368050"/>
          </a:xfrm>
          <a:custGeom>
            <a:avLst/>
            <a:gdLst>
              <a:gd name="connsiteX0" fmla="*/ 0 w 365760"/>
              <a:gd name="connsiteY0" fmla="*/ 0 h 368050"/>
              <a:gd name="connsiteX1" fmla="*/ 14068 w 365760"/>
              <a:gd name="connsiteY1" fmla="*/ 112542 h 368050"/>
              <a:gd name="connsiteX2" fmla="*/ 28135 w 365760"/>
              <a:gd name="connsiteY2" fmla="*/ 154745 h 368050"/>
              <a:gd name="connsiteX3" fmla="*/ 70338 w 365760"/>
              <a:gd name="connsiteY3" fmla="*/ 168813 h 368050"/>
              <a:gd name="connsiteX4" fmla="*/ 196948 w 365760"/>
              <a:gd name="connsiteY4" fmla="*/ 154745 h 368050"/>
              <a:gd name="connsiteX5" fmla="*/ 253218 w 365760"/>
              <a:gd name="connsiteY5" fmla="*/ 168813 h 368050"/>
              <a:gd name="connsiteX6" fmla="*/ 309489 w 365760"/>
              <a:gd name="connsiteY6" fmla="*/ 365760 h 368050"/>
              <a:gd name="connsiteX7" fmla="*/ 365760 w 365760"/>
              <a:gd name="connsiteY7" fmla="*/ 365760 h 36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5760" h="368050">
                <a:moveTo>
                  <a:pt x="0" y="0"/>
                </a:moveTo>
                <a:cubicBezTo>
                  <a:pt x="4689" y="37514"/>
                  <a:pt x="7305" y="75346"/>
                  <a:pt x="14068" y="112542"/>
                </a:cubicBezTo>
                <a:cubicBezTo>
                  <a:pt x="16721" y="127131"/>
                  <a:pt x="17650" y="144260"/>
                  <a:pt x="28135" y="154745"/>
                </a:cubicBezTo>
                <a:cubicBezTo>
                  <a:pt x="38620" y="165231"/>
                  <a:pt x="56270" y="164124"/>
                  <a:pt x="70338" y="168813"/>
                </a:cubicBezTo>
                <a:cubicBezTo>
                  <a:pt x="112541" y="164124"/>
                  <a:pt x="154485" y="154745"/>
                  <a:pt x="196948" y="154745"/>
                </a:cubicBezTo>
                <a:cubicBezTo>
                  <a:pt x="216282" y="154745"/>
                  <a:pt x="246278" y="150768"/>
                  <a:pt x="253218" y="168813"/>
                </a:cubicBezTo>
                <a:cubicBezTo>
                  <a:pt x="282502" y="244952"/>
                  <a:pt x="216168" y="339097"/>
                  <a:pt x="309489" y="365760"/>
                </a:cubicBezTo>
                <a:cubicBezTo>
                  <a:pt x="327524" y="370913"/>
                  <a:pt x="347003" y="365760"/>
                  <a:pt x="365760" y="36576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6893169" y="2926080"/>
            <a:ext cx="309489" cy="183466"/>
          </a:xfrm>
          <a:custGeom>
            <a:avLst/>
            <a:gdLst>
              <a:gd name="connsiteX0" fmla="*/ 0 w 309489"/>
              <a:gd name="connsiteY0" fmla="*/ 0 h 183466"/>
              <a:gd name="connsiteX1" fmla="*/ 70339 w 309489"/>
              <a:gd name="connsiteY1" fmla="*/ 14068 h 183466"/>
              <a:gd name="connsiteX2" fmla="*/ 239151 w 309489"/>
              <a:gd name="connsiteY2" fmla="*/ 28135 h 183466"/>
              <a:gd name="connsiteX3" fmla="*/ 309489 w 309489"/>
              <a:gd name="connsiteY3" fmla="*/ 182880 h 183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489" h="183466">
                <a:moveTo>
                  <a:pt x="0" y="0"/>
                </a:moveTo>
                <a:cubicBezTo>
                  <a:pt x="23446" y="4689"/>
                  <a:pt x="46592" y="11274"/>
                  <a:pt x="70339" y="14068"/>
                </a:cubicBezTo>
                <a:cubicBezTo>
                  <a:pt x="126418" y="20665"/>
                  <a:pt x="197660" y="-10165"/>
                  <a:pt x="239151" y="28135"/>
                </a:cubicBezTo>
                <a:cubicBezTo>
                  <a:pt x="427028" y="201560"/>
                  <a:pt x="139097" y="182880"/>
                  <a:pt x="309489" y="18288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リーフォーム 14"/>
          <p:cNvSpPr/>
          <p:nvPr/>
        </p:nvSpPr>
        <p:spPr>
          <a:xfrm>
            <a:off x="7301132" y="2799471"/>
            <a:ext cx="184116" cy="365760"/>
          </a:xfrm>
          <a:custGeom>
            <a:avLst/>
            <a:gdLst>
              <a:gd name="connsiteX0" fmla="*/ 0 w 184116"/>
              <a:gd name="connsiteY0" fmla="*/ 365760 h 365760"/>
              <a:gd name="connsiteX1" fmla="*/ 14068 w 184116"/>
              <a:gd name="connsiteY1" fmla="*/ 182880 h 365760"/>
              <a:gd name="connsiteX2" fmla="*/ 42203 w 184116"/>
              <a:gd name="connsiteY2" fmla="*/ 154744 h 365760"/>
              <a:gd name="connsiteX3" fmla="*/ 140677 w 184116"/>
              <a:gd name="connsiteY3" fmla="*/ 140677 h 365760"/>
              <a:gd name="connsiteX4" fmla="*/ 168813 w 184116"/>
              <a:gd name="connsiteY4" fmla="*/ 112541 h 365760"/>
              <a:gd name="connsiteX5" fmla="*/ 182880 w 184116"/>
              <a:gd name="connsiteY5" fmla="*/ 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4116" h="365760">
                <a:moveTo>
                  <a:pt x="0" y="365760"/>
                </a:moveTo>
                <a:cubicBezTo>
                  <a:pt x="4689" y="304800"/>
                  <a:pt x="2077" y="242833"/>
                  <a:pt x="14068" y="182880"/>
                </a:cubicBezTo>
                <a:cubicBezTo>
                  <a:pt x="16669" y="169874"/>
                  <a:pt x="29620" y="158938"/>
                  <a:pt x="42203" y="154744"/>
                </a:cubicBezTo>
                <a:cubicBezTo>
                  <a:pt x="73659" y="144259"/>
                  <a:pt x="107852" y="145366"/>
                  <a:pt x="140677" y="140677"/>
                </a:cubicBezTo>
                <a:cubicBezTo>
                  <a:pt x="150056" y="131298"/>
                  <a:pt x="161989" y="123914"/>
                  <a:pt x="168813" y="112541"/>
                </a:cubicBezTo>
                <a:cubicBezTo>
                  <a:pt x="190294" y="76739"/>
                  <a:pt x="182880" y="39876"/>
                  <a:pt x="18288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リーフォーム 15"/>
          <p:cNvSpPr/>
          <p:nvPr/>
        </p:nvSpPr>
        <p:spPr>
          <a:xfrm>
            <a:off x="6822831" y="3246465"/>
            <a:ext cx="267286" cy="186052"/>
          </a:xfrm>
          <a:custGeom>
            <a:avLst/>
            <a:gdLst>
              <a:gd name="connsiteX0" fmla="*/ 267286 w 267286"/>
              <a:gd name="connsiteY0" fmla="*/ 17240 h 186052"/>
              <a:gd name="connsiteX1" fmla="*/ 98474 w 267286"/>
              <a:gd name="connsiteY1" fmla="*/ 17240 h 186052"/>
              <a:gd name="connsiteX2" fmla="*/ 84406 w 267286"/>
              <a:gd name="connsiteY2" fmla="*/ 101646 h 186052"/>
              <a:gd name="connsiteX3" fmla="*/ 70338 w 267286"/>
              <a:gd name="connsiteY3" fmla="*/ 143849 h 186052"/>
              <a:gd name="connsiteX4" fmla="*/ 0 w 267286"/>
              <a:gd name="connsiteY4" fmla="*/ 186052 h 186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7286" h="186052">
                <a:moveTo>
                  <a:pt x="267286" y="17240"/>
                </a:moveTo>
                <a:cubicBezTo>
                  <a:pt x="224421" y="8667"/>
                  <a:pt x="137431" y="-16847"/>
                  <a:pt x="98474" y="17240"/>
                </a:cubicBezTo>
                <a:cubicBezTo>
                  <a:pt x="77008" y="36023"/>
                  <a:pt x="90594" y="73802"/>
                  <a:pt x="84406" y="101646"/>
                </a:cubicBezTo>
                <a:cubicBezTo>
                  <a:pt x="81189" y="116122"/>
                  <a:pt x="79601" y="132270"/>
                  <a:pt x="70338" y="143849"/>
                </a:cubicBezTo>
                <a:cubicBezTo>
                  <a:pt x="59022" y="157994"/>
                  <a:pt x="18691" y="176706"/>
                  <a:pt x="0" y="18605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リーフォーム 16"/>
          <p:cNvSpPr/>
          <p:nvPr/>
        </p:nvSpPr>
        <p:spPr>
          <a:xfrm>
            <a:off x="7216726" y="3123028"/>
            <a:ext cx="295522" cy="182880"/>
          </a:xfrm>
          <a:custGeom>
            <a:avLst/>
            <a:gdLst>
              <a:gd name="connsiteX0" fmla="*/ 0 w 295522"/>
              <a:gd name="connsiteY0" fmla="*/ 0 h 182880"/>
              <a:gd name="connsiteX1" fmla="*/ 28136 w 295522"/>
              <a:gd name="connsiteY1" fmla="*/ 126609 h 182880"/>
              <a:gd name="connsiteX2" fmla="*/ 70339 w 295522"/>
              <a:gd name="connsiteY2" fmla="*/ 154744 h 182880"/>
              <a:gd name="connsiteX3" fmla="*/ 168812 w 295522"/>
              <a:gd name="connsiteY3" fmla="*/ 140677 h 182880"/>
              <a:gd name="connsiteX4" fmla="*/ 211016 w 295522"/>
              <a:gd name="connsiteY4" fmla="*/ 126609 h 182880"/>
              <a:gd name="connsiteX5" fmla="*/ 267286 w 295522"/>
              <a:gd name="connsiteY5" fmla="*/ 140677 h 182880"/>
              <a:gd name="connsiteX6" fmla="*/ 295422 w 295522"/>
              <a:gd name="connsiteY6" fmla="*/ 18288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522" h="182880">
                <a:moveTo>
                  <a:pt x="0" y="0"/>
                </a:moveTo>
                <a:cubicBezTo>
                  <a:pt x="144" y="865"/>
                  <a:pt x="13554" y="108382"/>
                  <a:pt x="28136" y="126609"/>
                </a:cubicBezTo>
                <a:cubicBezTo>
                  <a:pt x="38698" y="139811"/>
                  <a:pt x="56271" y="145366"/>
                  <a:pt x="70339" y="154744"/>
                </a:cubicBezTo>
                <a:cubicBezTo>
                  <a:pt x="103163" y="150055"/>
                  <a:pt x="136298" y="147180"/>
                  <a:pt x="168812" y="140677"/>
                </a:cubicBezTo>
                <a:cubicBezTo>
                  <a:pt x="183353" y="137769"/>
                  <a:pt x="196187" y="126609"/>
                  <a:pt x="211016" y="126609"/>
                </a:cubicBezTo>
                <a:cubicBezTo>
                  <a:pt x="230350" y="126609"/>
                  <a:pt x="248529" y="135988"/>
                  <a:pt x="267286" y="140677"/>
                </a:cubicBezTo>
                <a:cubicBezTo>
                  <a:pt x="298738" y="172128"/>
                  <a:pt x="295422" y="155549"/>
                  <a:pt x="295422" y="18288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リーフォーム 17"/>
          <p:cNvSpPr/>
          <p:nvPr/>
        </p:nvSpPr>
        <p:spPr>
          <a:xfrm>
            <a:off x="7127861" y="3207434"/>
            <a:ext cx="132304" cy="393895"/>
          </a:xfrm>
          <a:custGeom>
            <a:avLst/>
            <a:gdLst>
              <a:gd name="connsiteX0" fmla="*/ 46662 w 132304"/>
              <a:gd name="connsiteY0" fmla="*/ 0 h 393895"/>
              <a:gd name="connsiteX1" fmla="*/ 4459 w 132304"/>
              <a:gd name="connsiteY1" fmla="*/ 70338 h 393895"/>
              <a:gd name="connsiteX2" fmla="*/ 46662 w 132304"/>
              <a:gd name="connsiteY2" fmla="*/ 239151 h 393895"/>
              <a:gd name="connsiteX3" fmla="*/ 88865 w 132304"/>
              <a:gd name="connsiteY3" fmla="*/ 253218 h 393895"/>
              <a:gd name="connsiteX4" fmla="*/ 117001 w 132304"/>
              <a:gd name="connsiteY4" fmla="*/ 281354 h 393895"/>
              <a:gd name="connsiteX5" fmla="*/ 131068 w 132304"/>
              <a:gd name="connsiteY5" fmla="*/ 393895 h 393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2304" h="393895">
                <a:moveTo>
                  <a:pt x="46662" y="0"/>
                </a:moveTo>
                <a:cubicBezTo>
                  <a:pt x="32594" y="23446"/>
                  <a:pt x="8073" y="43235"/>
                  <a:pt x="4459" y="70338"/>
                </a:cubicBezTo>
                <a:cubicBezTo>
                  <a:pt x="-2613" y="123382"/>
                  <a:pt x="-8474" y="206069"/>
                  <a:pt x="46662" y="239151"/>
                </a:cubicBezTo>
                <a:cubicBezTo>
                  <a:pt x="59377" y="246780"/>
                  <a:pt x="74797" y="248529"/>
                  <a:pt x="88865" y="253218"/>
                </a:cubicBezTo>
                <a:cubicBezTo>
                  <a:pt x="98244" y="262597"/>
                  <a:pt x="110177" y="269981"/>
                  <a:pt x="117001" y="281354"/>
                </a:cubicBezTo>
                <a:cubicBezTo>
                  <a:pt x="138482" y="317156"/>
                  <a:pt x="131068" y="354019"/>
                  <a:pt x="131068" y="39389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7185561" y="2138288"/>
            <a:ext cx="300532" cy="379828"/>
          </a:xfrm>
          <a:custGeom>
            <a:avLst/>
            <a:gdLst>
              <a:gd name="connsiteX0" fmla="*/ 59592 w 300532"/>
              <a:gd name="connsiteY0" fmla="*/ 379828 h 379828"/>
              <a:gd name="connsiteX1" fmla="*/ 3322 w 300532"/>
              <a:gd name="connsiteY1" fmla="*/ 309489 h 379828"/>
              <a:gd name="connsiteX2" fmla="*/ 17389 w 300532"/>
              <a:gd name="connsiteY2" fmla="*/ 211016 h 379828"/>
              <a:gd name="connsiteX3" fmla="*/ 59592 w 300532"/>
              <a:gd name="connsiteY3" fmla="*/ 196948 h 379828"/>
              <a:gd name="connsiteX4" fmla="*/ 129931 w 300532"/>
              <a:gd name="connsiteY4" fmla="*/ 182880 h 379828"/>
              <a:gd name="connsiteX5" fmla="*/ 284675 w 300532"/>
              <a:gd name="connsiteY5" fmla="*/ 168813 h 379828"/>
              <a:gd name="connsiteX6" fmla="*/ 284675 w 300532"/>
              <a:gd name="connsiteY6" fmla="*/ 70339 h 379828"/>
              <a:gd name="connsiteX7" fmla="*/ 242472 w 300532"/>
              <a:gd name="connsiteY7" fmla="*/ 56271 h 379828"/>
              <a:gd name="connsiteX8" fmla="*/ 228405 w 300532"/>
              <a:gd name="connsiteY8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0532" h="379828">
                <a:moveTo>
                  <a:pt x="59592" y="379828"/>
                </a:moveTo>
                <a:cubicBezTo>
                  <a:pt x="40835" y="356382"/>
                  <a:pt x="10604" y="338618"/>
                  <a:pt x="3322" y="309489"/>
                </a:cubicBezTo>
                <a:cubicBezTo>
                  <a:pt x="-4720" y="277321"/>
                  <a:pt x="2561" y="240673"/>
                  <a:pt x="17389" y="211016"/>
                </a:cubicBezTo>
                <a:cubicBezTo>
                  <a:pt x="24021" y="197753"/>
                  <a:pt x="45206" y="200545"/>
                  <a:pt x="59592" y="196948"/>
                </a:cubicBezTo>
                <a:cubicBezTo>
                  <a:pt x="82789" y="191149"/>
                  <a:pt x="106205" y="185846"/>
                  <a:pt x="129931" y="182880"/>
                </a:cubicBezTo>
                <a:cubicBezTo>
                  <a:pt x="181325" y="176456"/>
                  <a:pt x="233094" y="173502"/>
                  <a:pt x="284675" y="168813"/>
                </a:cubicBezTo>
                <a:cubicBezTo>
                  <a:pt x="296091" y="134566"/>
                  <a:pt x="313769" y="106706"/>
                  <a:pt x="284675" y="70339"/>
                </a:cubicBezTo>
                <a:cubicBezTo>
                  <a:pt x="275412" y="58760"/>
                  <a:pt x="256540" y="60960"/>
                  <a:pt x="242472" y="56271"/>
                </a:cubicBezTo>
                <a:cubicBezTo>
                  <a:pt x="226922" y="9619"/>
                  <a:pt x="228405" y="28897"/>
                  <a:pt x="22840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リーフォーム 19"/>
          <p:cNvSpPr/>
          <p:nvPr/>
        </p:nvSpPr>
        <p:spPr>
          <a:xfrm>
            <a:off x="7542172" y="2348838"/>
            <a:ext cx="168812" cy="338556"/>
          </a:xfrm>
          <a:custGeom>
            <a:avLst/>
            <a:gdLst>
              <a:gd name="connsiteX0" fmla="*/ 126609 w 168812"/>
              <a:gd name="connsiteY0" fmla="*/ 0 h 338556"/>
              <a:gd name="connsiteX1" fmla="*/ 56271 w 168812"/>
              <a:gd name="connsiteY1" fmla="*/ 112541 h 338556"/>
              <a:gd name="connsiteX2" fmla="*/ 0 w 168812"/>
              <a:gd name="connsiteY2" fmla="*/ 182880 h 338556"/>
              <a:gd name="connsiteX3" fmla="*/ 14068 w 168812"/>
              <a:gd name="connsiteY3" fmla="*/ 239151 h 338556"/>
              <a:gd name="connsiteX4" fmla="*/ 98474 w 168812"/>
              <a:gd name="connsiteY4" fmla="*/ 267286 h 338556"/>
              <a:gd name="connsiteX5" fmla="*/ 154745 w 168812"/>
              <a:gd name="connsiteY5" fmla="*/ 337624 h 338556"/>
              <a:gd name="connsiteX6" fmla="*/ 168812 w 168812"/>
              <a:gd name="connsiteY6" fmla="*/ 337624 h 338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8812" h="338556">
                <a:moveTo>
                  <a:pt x="126609" y="0"/>
                </a:moveTo>
                <a:cubicBezTo>
                  <a:pt x="103163" y="37514"/>
                  <a:pt x="87552" y="81260"/>
                  <a:pt x="56271" y="112541"/>
                </a:cubicBezTo>
                <a:cubicBezTo>
                  <a:pt x="16180" y="152632"/>
                  <a:pt x="35492" y="129641"/>
                  <a:pt x="0" y="182880"/>
                </a:cubicBezTo>
                <a:cubicBezTo>
                  <a:pt x="4689" y="201637"/>
                  <a:pt x="-612" y="226568"/>
                  <a:pt x="14068" y="239151"/>
                </a:cubicBezTo>
                <a:cubicBezTo>
                  <a:pt x="36585" y="258452"/>
                  <a:pt x="98474" y="267286"/>
                  <a:pt x="98474" y="267286"/>
                </a:cubicBezTo>
                <a:cubicBezTo>
                  <a:pt x="114700" y="315962"/>
                  <a:pt x="103840" y="312171"/>
                  <a:pt x="154745" y="337624"/>
                </a:cubicBezTo>
                <a:cubicBezTo>
                  <a:pt x="158939" y="339721"/>
                  <a:pt x="164123" y="337624"/>
                  <a:pt x="168812" y="33762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リーフォーム 20"/>
          <p:cNvSpPr/>
          <p:nvPr/>
        </p:nvSpPr>
        <p:spPr>
          <a:xfrm>
            <a:off x="7675815" y="2307102"/>
            <a:ext cx="323557" cy="126609"/>
          </a:xfrm>
          <a:custGeom>
            <a:avLst/>
            <a:gdLst>
              <a:gd name="connsiteX0" fmla="*/ 0 w 323557"/>
              <a:gd name="connsiteY0" fmla="*/ 0 h 126609"/>
              <a:gd name="connsiteX1" fmla="*/ 112542 w 323557"/>
              <a:gd name="connsiteY1" fmla="*/ 28135 h 126609"/>
              <a:gd name="connsiteX2" fmla="*/ 196948 w 323557"/>
              <a:gd name="connsiteY2" fmla="*/ 84406 h 126609"/>
              <a:gd name="connsiteX3" fmla="*/ 253219 w 323557"/>
              <a:gd name="connsiteY3" fmla="*/ 98474 h 126609"/>
              <a:gd name="connsiteX4" fmla="*/ 323557 w 323557"/>
              <a:gd name="connsiteY4" fmla="*/ 126609 h 12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3557" h="126609">
                <a:moveTo>
                  <a:pt x="0" y="0"/>
                </a:moveTo>
                <a:cubicBezTo>
                  <a:pt x="15123" y="3025"/>
                  <a:pt x="90916" y="15159"/>
                  <a:pt x="112542" y="28135"/>
                </a:cubicBezTo>
                <a:cubicBezTo>
                  <a:pt x="207951" y="85381"/>
                  <a:pt x="45890" y="27760"/>
                  <a:pt x="196948" y="84406"/>
                </a:cubicBezTo>
                <a:cubicBezTo>
                  <a:pt x="215051" y="91195"/>
                  <a:pt x="234629" y="93162"/>
                  <a:pt x="253219" y="98474"/>
                </a:cubicBezTo>
                <a:cubicBezTo>
                  <a:pt x="293778" y="110063"/>
                  <a:pt x="290354" y="110008"/>
                  <a:pt x="323557" y="12660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フリーフォーム 21"/>
          <p:cNvSpPr/>
          <p:nvPr/>
        </p:nvSpPr>
        <p:spPr>
          <a:xfrm>
            <a:off x="7436011" y="1913206"/>
            <a:ext cx="98474" cy="323557"/>
          </a:xfrm>
          <a:custGeom>
            <a:avLst/>
            <a:gdLst>
              <a:gd name="connsiteX0" fmla="*/ 98474 w 98474"/>
              <a:gd name="connsiteY0" fmla="*/ 323557 h 323557"/>
              <a:gd name="connsiteX1" fmla="*/ 42203 w 98474"/>
              <a:gd name="connsiteY1" fmla="*/ 253218 h 323557"/>
              <a:gd name="connsiteX2" fmla="*/ 84406 w 98474"/>
              <a:gd name="connsiteY2" fmla="*/ 84406 h 323557"/>
              <a:gd name="connsiteX3" fmla="*/ 70338 w 98474"/>
              <a:gd name="connsiteY3" fmla="*/ 28135 h 323557"/>
              <a:gd name="connsiteX4" fmla="*/ 28135 w 98474"/>
              <a:gd name="connsiteY4" fmla="*/ 14068 h 323557"/>
              <a:gd name="connsiteX5" fmla="*/ 0 w 98474"/>
              <a:gd name="connsiteY5" fmla="*/ 0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8474" h="323557">
                <a:moveTo>
                  <a:pt x="98474" y="323557"/>
                </a:moveTo>
                <a:cubicBezTo>
                  <a:pt x="79717" y="300111"/>
                  <a:pt x="48494" y="282577"/>
                  <a:pt x="42203" y="253218"/>
                </a:cubicBezTo>
                <a:cubicBezTo>
                  <a:pt x="22823" y="162778"/>
                  <a:pt x="46778" y="140848"/>
                  <a:pt x="84406" y="84406"/>
                </a:cubicBezTo>
                <a:cubicBezTo>
                  <a:pt x="79717" y="65649"/>
                  <a:pt x="82416" y="43232"/>
                  <a:pt x="70338" y="28135"/>
                </a:cubicBezTo>
                <a:cubicBezTo>
                  <a:pt x="61075" y="16556"/>
                  <a:pt x="41903" y="19575"/>
                  <a:pt x="28135" y="14068"/>
                </a:cubicBezTo>
                <a:cubicBezTo>
                  <a:pt x="18400" y="10174"/>
                  <a:pt x="9378" y="4689"/>
                  <a:pt x="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フリーフォーム 22"/>
          <p:cNvSpPr/>
          <p:nvPr/>
        </p:nvSpPr>
        <p:spPr>
          <a:xfrm>
            <a:off x="7611302" y="1906165"/>
            <a:ext cx="149149" cy="379828"/>
          </a:xfrm>
          <a:custGeom>
            <a:avLst/>
            <a:gdLst>
              <a:gd name="connsiteX0" fmla="*/ 43933 w 149149"/>
              <a:gd name="connsiteY0" fmla="*/ 379828 h 379828"/>
              <a:gd name="connsiteX1" fmla="*/ 1730 w 149149"/>
              <a:gd name="connsiteY1" fmla="*/ 309489 h 379828"/>
              <a:gd name="connsiteX2" fmla="*/ 128339 w 149149"/>
              <a:gd name="connsiteY2" fmla="*/ 253218 h 379828"/>
              <a:gd name="connsiteX3" fmla="*/ 142407 w 149149"/>
              <a:gd name="connsiteY3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149" h="379828">
                <a:moveTo>
                  <a:pt x="43933" y="379828"/>
                </a:moveTo>
                <a:cubicBezTo>
                  <a:pt x="29865" y="356382"/>
                  <a:pt x="8361" y="336015"/>
                  <a:pt x="1730" y="309489"/>
                </a:cubicBezTo>
                <a:cubicBezTo>
                  <a:pt x="-16407" y="236941"/>
                  <a:pt x="113670" y="255052"/>
                  <a:pt x="128339" y="253218"/>
                </a:cubicBezTo>
                <a:cubicBezTo>
                  <a:pt x="164650" y="144286"/>
                  <a:pt x="142407" y="225844"/>
                  <a:pt x="142407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フリーフォーム 2"/>
          <p:cNvSpPr/>
          <p:nvPr/>
        </p:nvSpPr>
        <p:spPr>
          <a:xfrm>
            <a:off x="2166425" y="1321546"/>
            <a:ext cx="140677" cy="254036"/>
          </a:xfrm>
          <a:custGeom>
            <a:avLst/>
            <a:gdLst>
              <a:gd name="connsiteX0" fmla="*/ 140677 w 140677"/>
              <a:gd name="connsiteY0" fmla="*/ 254036 h 254036"/>
              <a:gd name="connsiteX1" fmla="*/ 56270 w 140677"/>
              <a:gd name="connsiteY1" fmla="*/ 239968 h 254036"/>
              <a:gd name="connsiteX2" fmla="*/ 28135 w 140677"/>
              <a:gd name="connsiteY2" fmla="*/ 817 h 254036"/>
              <a:gd name="connsiteX3" fmla="*/ 0 w 140677"/>
              <a:gd name="connsiteY3" fmla="*/ 817 h 254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677" h="254036">
                <a:moveTo>
                  <a:pt x="140677" y="254036"/>
                </a:moveTo>
                <a:lnTo>
                  <a:pt x="56270" y="239968"/>
                </a:lnTo>
                <a:cubicBezTo>
                  <a:pt x="4348" y="63435"/>
                  <a:pt x="154854" y="26161"/>
                  <a:pt x="28135" y="817"/>
                </a:cubicBezTo>
                <a:cubicBezTo>
                  <a:pt x="18939" y="-1022"/>
                  <a:pt x="9378" y="817"/>
                  <a:pt x="0" y="81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リーフォーム 23"/>
          <p:cNvSpPr/>
          <p:nvPr/>
        </p:nvSpPr>
        <p:spPr>
          <a:xfrm>
            <a:off x="3038622" y="1181686"/>
            <a:ext cx="126609" cy="309489"/>
          </a:xfrm>
          <a:custGeom>
            <a:avLst/>
            <a:gdLst>
              <a:gd name="connsiteX0" fmla="*/ 0 w 126609"/>
              <a:gd name="connsiteY0" fmla="*/ 0 h 309489"/>
              <a:gd name="connsiteX1" fmla="*/ 14067 w 126609"/>
              <a:gd name="connsiteY1" fmla="*/ 112542 h 309489"/>
              <a:gd name="connsiteX2" fmla="*/ 56270 w 126609"/>
              <a:gd name="connsiteY2" fmla="*/ 126609 h 309489"/>
              <a:gd name="connsiteX3" fmla="*/ 112541 w 126609"/>
              <a:gd name="connsiteY3" fmla="*/ 295422 h 309489"/>
              <a:gd name="connsiteX4" fmla="*/ 126609 w 126609"/>
              <a:gd name="connsiteY4" fmla="*/ 309489 h 309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609" h="309489">
                <a:moveTo>
                  <a:pt x="0" y="0"/>
                </a:moveTo>
                <a:cubicBezTo>
                  <a:pt x="4689" y="37514"/>
                  <a:pt x="-1287" y="77994"/>
                  <a:pt x="14067" y="112542"/>
                </a:cubicBezTo>
                <a:cubicBezTo>
                  <a:pt x="20089" y="126093"/>
                  <a:pt x="51581" y="112541"/>
                  <a:pt x="56270" y="126609"/>
                </a:cubicBezTo>
                <a:cubicBezTo>
                  <a:pt x="142260" y="384578"/>
                  <a:pt x="995" y="239650"/>
                  <a:pt x="112541" y="295422"/>
                </a:cubicBezTo>
                <a:cubicBezTo>
                  <a:pt x="118472" y="298388"/>
                  <a:pt x="121920" y="304800"/>
                  <a:pt x="126609" y="30948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フリーフォーム 24"/>
          <p:cNvSpPr/>
          <p:nvPr/>
        </p:nvSpPr>
        <p:spPr>
          <a:xfrm>
            <a:off x="3587262" y="1237957"/>
            <a:ext cx="140676" cy="323557"/>
          </a:xfrm>
          <a:custGeom>
            <a:avLst/>
            <a:gdLst>
              <a:gd name="connsiteX0" fmla="*/ 0 w 140676"/>
              <a:gd name="connsiteY0" fmla="*/ 0 h 323557"/>
              <a:gd name="connsiteX1" fmla="*/ 84406 w 140676"/>
              <a:gd name="connsiteY1" fmla="*/ 267286 h 323557"/>
              <a:gd name="connsiteX2" fmla="*/ 98473 w 140676"/>
              <a:gd name="connsiteY2" fmla="*/ 309489 h 323557"/>
              <a:gd name="connsiteX3" fmla="*/ 140676 w 140676"/>
              <a:gd name="connsiteY3" fmla="*/ 323557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676" h="323557">
                <a:moveTo>
                  <a:pt x="0" y="0"/>
                </a:moveTo>
                <a:cubicBezTo>
                  <a:pt x="156403" y="31281"/>
                  <a:pt x="57803" y="-12047"/>
                  <a:pt x="84406" y="267286"/>
                </a:cubicBezTo>
                <a:cubicBezTo>
                  <a:pt x="85812" y="282048"/>
                  <a:pt x="87988" y="299004"/>
                  <a:pt x="98473" y="309489"/>
                </a:cubicBezTo>
                <a:cubicBezTo>
                  <a:pt x="108958" y="319975"/>
                  <a:pt x="140676" y="323557"/>
                  <a:pt x="140676" y="32355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フリーフォーム 25"/>
          <p:cNvSpPr/>
          <p:nvPr/>
        </p:nvSpPr>
        <p:spPr>
          <a:xfrm>
            <a:off x="4248443" y="1266092"/>
            <a:ext cx="140677" cy="309490"/>
          </a:xfrm>
          <a:custGeom>
            <a:avLst/>
            <a:gdLst>
              <a:gd name="connsiteX0" fmla="*/ 140677 w 140677"/>
              <a:gd name="connsiteY0" fmla="*/ 0 h 309490"/>
              <a:gd name="connsiteX1" fmla="*/ 42203 w 140677"/>
              <a:gd name="connsiteY1" fmla="*/ 14068 h 309490"/>
              <a:gd name="connsiteX2" fmla="*/ 14068 w 140677"/>
              <a:gd name="connsiteY2" fmla="*/ 98474 h 309490"/>
              <a:gd name="connsiteX3" fmla="*/ 56271 w 140677"/>
              <a:gd name="connsiteY3" fmla="*/ 112542 h 309490"/>
              <a:gd name="connsiteX4" fmla="*/ 112542 w 140677"/>
              <a:gd name="connsiteY4" fmla="*/ 126610 h 309490"/>
              <a:gd name="connsiteX5" fmla="*/ 126609 w 140677"/>
              <a:gd name="connsiteY5" fmla="*/ 168813 h 309490"/>
              <a:gd name="connsiteX6" fmla="*/ 0 w 140677"/>
              <a:gd name="connsiteY6" fmla="*/ 225083 h 309490"/>
              <a:gd name="connsiteX7" fmla="*/ 14068 w 140677"/>
              <a:gd name="connsiteY7" fmla="*/ 267286 h 309490"/>
              <a:gd name="connsiteX8" fmla="*/ 70339 w 140677"/>
              <a:gd name="connsiteY8" fmla="*/ 309490 h 309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0677" h="309490">
                <a:moveTo>
                  <a:pt x="140677" y="0"/>
                </a:moveTo>
                <a:cubicBezTo>
                  <a:pt x="107852" y="4689"/>
                  <a:pt x="68376" y="-6289"/>
                  <a:pt x="42203" y="14068"/>
                </a:cubicBezTo>
                <a:cubicBezTo>
                  <a:pt x="18793" y="32276"/>
                  <a:pt x="14068" y="98474"/>
                  <a:pt x="14068" y="98474"/>
                </a:cubicBezTo>
                <a:cubicBezTo>
                  <a:pt x="28136" y="103163"/>
                  <a:pt x="42013" y="108468"/>
                  <a:pt x="56271" y="112542"/>
                </a:cubicBezTo>
                <a:cubicBezTo>
                  <a:pt x="74861" y="117854"/>
                  <a:pt x="97445" y="114532"/>
                  <a:pt x="112542" y="126610"/>
                </a:cubicBezTo>
                <a:cubicBezTo>
                  <a:pt x="124121" y="135873"/>
                  <a:pt x="121920" y="154745"/>
                  <a:pt x="126609" y="168813"/>
                </a:cubicBezTo>
                <a:cubicBezTo>
                  <a:pt x="26163" y="202294"/>
                  <a:pt x="66879" y="180497"/>
                  <a:pt x="0" y="225083"/>
                </a:cubicBezTo>
                <a:cubicBezTo>
                  <a:pt x="4689" y="239151"/>
                  <a:pt x="2489" y="258023"/>
                  <a:pt x="14068" y="267286"/>
                </a:cubicBezTo>
                <a:cubicBezTo>
                  <a:pt x="79438" y="319582"/>
                  <a:pt x="70339" y="244580"/>
                  <a:pt x="70339" y="30949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フリーフォーム 26"/>
          <p:cNvSpPr/>
          <p:nvPr/>
        </p:nvSpPr>
        <p:spPr>
          <a:xfrm>
            <a:off x="1882943" y="3017813"/>
            <a:ext cx="45719" cy="231824"/>
          </a:xfrm>
          <a:custGeom>
            <a:avLst/>
            <a:gdLst>
              <a:gd name="connsiteX0" fmla="*/ 0 w 43591"/>
              <a:gd name="connsiteY0" fmla="*/ 0 h 168812"/>
              <a:gd name="connsiteX1" fmla="*/ 42203 w 43591"/>
              <a:gd name="connsiteY1" fmla="*/ 70338 h 168812"/>
              <a:gd name="connsiteX2" fmla="*/ 14067 w 43591"/>
              <a:gd name="connsiteY2" fmla="*/ 168812 h 168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591" h="168812">
                <a:moveTo>
                  <a:pt x="0" y="0"/>
                </a:moveTo>
                <a:cubicBezTo>
                  <a:pt x="14068" y="23446"/>
                  <a:pt x="36841" y="43526"/>
                  <a:pt x="42203" y="70338"/>
                </a:cubicBezTo>
                <a:cubicBezTo>
                  <a:pt x="49113" y="104891"/>
                  <a:pt x="28727" y="139493"/>
                  <a:pt x="14067" y="16881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フリーフォーム 27"/>
          <p:cNvSpPr/>
          <p:nvPr/>
        </p:nvSpPr>
        <p:spPr>
          <a:xfrm>
            <a:off x="1885071" y="3249388"/>
            <a:ext cx="295421" cy="171767"/>
          </a:xfrm>
          <a:custGeom>
            <a:avLst/>
            <a:gdLst>
              <a:gd name="connsiteX0" fmla="*/ 295421 w 295421"/>
              <a:gd name="connsiteY0" fmla="*/ 14317 h 171767"/>
              <a:gd name="connsiteX1" fmla="*/ 168812 w 295421"/>
              <a:gd name="connsiteY1" fmla="*/ 14317 h 171767"/>
              <a:gd name="connsiteX2" fmla="*/ 140677 w 295421"/>
              <a:gd name="connsiteY2" fmla="*/ 56520 h 171767"/>
              <a:gd name="connsiteX3" fmla="*/ 126609 w 295421"/>
              <a:gd name="connsiteY3" fmla="*/ 140926 h 171767"/>
              <a:gd name="connsiteX4" fmla="*/ 0 w 295421"/>
              <a:gd name="connsiteY4" fmla="*/ 169061 h 171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421" h="171767">
                <a:moveTo>
                  <a:pt x="295421" y="14317"/>
                </a:moveTo>
                <a:cubicBezTo>
                  <a:pt x="253372" y="5907"/>
                  <a:pt x="210074" y="-13191"/>
                  <a:pt x="168812" y="14317"/>
                </a:cubicBezTo>
                <a:cubicBezTo>
                  <a:pt x="154744" y="23695"/>
                  <a:pt x="150055" y="42452"/>
                  <a:pt x="140677" y="56520"/>
                </a:cubicBezTo>
                <a:cubicBezTo>
                  <a:pt x="135988" y="84655"/>
                  <a:pt x="139365" y="115414"/>
                  <a:pt x="126609" y="140926"/>
                </a:cubicBezTo>
                <a:cubicBezTo>
                  <a:pt x="104738" y="184668"/>
                  <a:pt x="28522" y="169061"/>
                  <a:pt x="0" y="16906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フリーフォーム 28"/>
          <p:cNvSpPr/>
          <p:nvPr/>
        </p:nvSpPr>
        <p:spPr>
          <a:xfrm>
            <a:off x="2278966" y="2307102"/>
            <a:ext cx="84406" cy="267286"/>
          </a:xfrm>
          <a:custGeom>
            <a:avLst/>
            <a:gdLst>
              <a:gd name="connsiteX0" fmla="*/ 84406 w 84406"/>
              <a:gd name="connsiteY0" fmla="*/ 267286 h 267286"/>
              <a:gd name="connsiteX1" fmla="*/ 56271 w 84406"/>
              <a:gd name="connsiteY1" fmla="*/ 196947 h 267286"/>
              <a:gd name="connsiteX2" fmla="*/ 42203 w 84406"/>
              <a:gd name="connsiteY2" fmla="*/ 154744 h 267286"/>
              <a:gd name="connsiteX3" fmla="*/ 70339 w 84406"/>
              <a:gd name="connsiteY3" fmla="*/ 42203 h 267286"/>
              <a:gd name="connsiteX4" fmla="*/ 28136 w 84406"/>
              <a:gd name="connsiteY4" fmla="*/ 28135 h 267286"/>
              <a:gd name="connsiteX5" fmla="*/ 0 w 84406"/>
              <a:gd name="connsiteY5" fmla="*/ 0 h 267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406" h="267286">
                <a:moveTo>
                  <a:pt x="84406" y="267286"/>
                </a:moveTo>
                <a:cubicBezTo>
                  <a:pt x="75028" y="243840"/>
                  <a:pt x="65138" y="220592"/>
                  <a:pt x="56271" y="196947"/>
                </a:cubicBezTo>
                <a:cubicBezTo>
                  <a:pt x="51064" y="183062"/>
                  <a:pt x="42203" y="169573"/>
                  <a:pt x="42203" y="154744"/>
                </a:cubicBezTo>
                <a:cubicBezTo>
                  <a:pt x="42203" y="120793"/>
                  <a:pt x="59238" y="75505"/>
                  <a:pt x="70339" y="42203"/>
                </a:cubicBezTo>
                <a:cubicBezTo>
                  <a:pt x="56271" y="37514"/>
                  <a:pt x="40852" y="35764"/>
                  <a:pt x="28136" y="28135"/>
                </a:cubicBezTo>
                <a:cubicBezTo>
                  <a:pt x="16763" y="21311"/>
                  <a:pt x="0" y="0"/>
                  <a:pt x="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フリーフォーム 29"/>
          <p:cNvSpPr/>
          <p:nvPr/>
        </p:nvSpPr>
        <p:spPr>
          <a:xfrm>
            <a:off x="2250831" y="1989276"/>
            <a:ext cx="295421" cy="177149"/>
          </a:xfrm>
          <a:custGeom>
            <a:avLst/>
            <a:gdLst>
              <a:gd name="connsiteX0" fmla="*/ 295421 w 295421"/>
              <a:gd name="connsiteY0" fmla="*/ 149013 h 177149"/>
              <a:gd name="connsiteX1" fmla="*/ 225083 w 295421"/>
              <a:gd name="connsiteY1" fmla="*/ 163081 h 177149"/>
              <a:gd name="connsiteX2" fmla="*/ 182880 w 295421"/>
              <a:gd name="connsiteY2" fmla="*/ 177149 h 177149"/>
              <a:gd name="connsiteX3" fmla="*/ 98474 w 295421"/>
              <a:gd name="connsiteY3" fmla="*/ 163081 h 177149"/>
              <a:gd name="connsiteX4" fmla="*/ 84406 w 295421"/>
              <a:gd name="connsiteY4" fmla="*/ 120878 h 177149"/>
              <a:gd name="connsiteX5" fmla="*/ 70338 w 295421"/>
              <a:gd name="connsiteY5" fmla="*/ 8336 h 177149"/>
              <a:gd name="connsiteX6" fmla="*/ 0 w 295421"/>
              <a:gd name="connsiteY6" fmla="*/ 8336 h 177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1" h="177149">
                <a:moveTo>
                  <a:pt x="295421" y="149013"/>
                </a:moveTo>
                <a:cubicBezTo>
                  <a:pt x="271975" y="153702"/>
                  <a:pt x="248279" y="157282"/>
                  <a:pt x="225083" y="163081"/>
                </a:cubicBezTo>
                <a:cubicBezTo>
                  <a:pt x="210697" y="166678"/>
                  <a:pt x="197709" y="177149"/>
                  <a:pt x="182880" y="177149"/>
                </a:cubicBezTo>
                <a:cubicBezTo>
                  <a:pt x="154357" y="177149"/>
                  <a:pt x="126609" y="167770"/>
                  <a:pt x="98474" y="163081"/>
                </a:cubicBezTo>
                <a:cubicBezTo>
                  <a:pt x="93785" y="149013"/>
                  <a:pt x="87059" y="135467"/>
                  <a:pt x="84406" y="120878"/>
                </a:cubicBezTo>
                <a:cubicBezTo>
                  <a:pt x="77643" y="83682"/>
                  <a:pt x="93021" y="38581"/>
                  <a:pt x="70338" y="8336"/>
                </a:cubicBezTo>
                <a:cubicBezTo>
                  <a:pt x="56270" y="-10421"/>
                  <a:pt x="23446" y="8336"/>
                  <a:pt x="0" y="833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フリーフォーム 30"/>
          <p:cNvSpPr/>
          <p:nvPr/>
        </p:nvSpPr>
        <p:spPr>
          <a:xfrm>
            <a:off x="2982351" y="2798965"/>
            <a:ext cx="182880" cy="239657"/>
          </a:xfrm>
          <a:custGeom>
            <a:avLst/>
            <a:gdLst>
              <a:gd name="connsiteX0" fmla="*/ 182880 w 182880"/>
              <a:gd name="connsiteY0" fmla="*/ 239657 h 239657"/>
              <a:gd name="connsiteX1" fmla="*/ 42203 w 182880"/>
              <a:gd name="connsiteY1" fmla="*/ 225589 h 239657"/>
              <a:gd name="connsiteX2" fmla="*/ 28135 w 182880"/>
              <a:gd name="connsiteY2" fmla="*/ 183386 h 239657"/>
              <a:gd name="connsiteX3" fmla="*/ 42203 w 182880"/>
              <a:gd name="connsiteY3" fmla="*/ 28641 h 239657"/>
              <a:gd name="connsiteX4" fmla="*/ 14067 w 182880"/>
              <a:gd name="connsiteY4" fmla="*/ 506 h 239657"/>
              <a:gd name="connsiteX5" fmla="*/ 0 w 182880"/>
              <a:gd name="connsiteY5" fmla="*/ 42709 h 239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" h="239657">
                <a:moveTo>
                  <a:pt x="182880" y="239657"/>
                </a:moveTo>
                <a:cubicBezTo>
                  <a:pt x="135988" y="234968"/>
                  <a:pt x="86492" y="241694"/>
                  <a:pt x="42203" y="225589"/>
                </a:cubicBezTo>
                <a:cubicBezTo>
                  <a:pt x="28267" y="220521"/>
                  <a:pt x="28135" y="198215"/>
                  <a:pt x="28135" y="183386"/>
                </a:cubicBezTo>
                <a:cubicBezTo>
                  <a:pt x="28135" y="131592"/>
                  <a:pt x="37514" y="80223"/>
                  <a:pt x="42203" y="28641"/>
                </a:cubicBezTo>
                <a:cubicBezTo>
                  <a:pt x="32824" y="19263"/>
                  <a:pt x="26650" y="-3688"/>
                  <a:pt x="14067" y="506"/>
                </a:cubicBezTo>
                <a:cubicBezTo>
                  <a:pt x="-1" y="5195"/>
                  <a:pt x="0" y="42709"/>
                  <a:pt x="0" y="4270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フリーフォーム 31"/>
          <p:cNvSpPr/>
          <p:nvPr/>
        </p:nvSpPr>
        <p:spPr>
          <a:xfrm>
            <a:off x="2743200" y="2729132"/>
            <a:ext cx="168812" cy="239151"/>
          </a:xfrm>
          <a:custGeom>
            <a:avLst/>
            <a:gdLst>
              <a:gd name="connsiteX0" fmla="*/ 0 w 168812"/>
              <a:gd name="connsiteY0" fmla="*/ 0 h 239151"/>
              <a:gd name="connsiteX1" fmla="*/ 14068 w 168812"/>
              <a:gd name="connsiteY1" fmla="*/ 98474 h 239151"/>
              <a:gd name="connsiteX2" fmla="*/ 168812 w 168812"/>
              <a:gd name="connsiteY2" fmla="*/ 140677 h 239151"/>
              <a:gd name="connsiteX3" fmla="*/ 168812 w 168812"/>
              <a:gd name="connsiteY3" fmla="*/ 239151 h 239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812" h="239151">
                <a:moveTo>
                  <a:pt x="0" y="0"/>
                </a:moveTo>
                <a:cubicBezTo>
                  <a:pt x="4689" y="32825"/>
                  <a:pt x="601" y="68174"/>
                  <a:pt x="14068" y="98474"/>
                </a:cubicBezTo>
                <a:cubicBezTo>
                  <a:pt x="34910" y="145369"/>
                  <a:pt x="157595" y="129460"/>
                  <a:pt x="168812" y="140677"/>
                </a:cubicBezTo>
                <a:lnTo>
                  <a:pt x="168812" y="23915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フリーフォーム 32"/>
          <p:cNvSpPr/>
          <p:nvPr/>
        </p:nvSpPr>
        <p:spPr>
          <a:xfrm>
            <a:off x="3868615" y="2546252"/>
            <a:ext cx="154745" cy="182880"/>
          </a:xfrm>
          <a:custGeom>
            <a:avLst/>
            <a:gdLst>
              <a:gd name="connsiteX0" fmla="*/ 0 w 154745"/>
              <a:gd name="connsiteY0" fmla="*/ 182880 h 182880"/>
              <a:gd name="connsiteX1" fmla="*/ 42203 w 154745"/>
              <a:gd name="connsiteY1" fmla="*/ 42203 h 182880"/>
              <a:gd name="connsiteX2" fmla="*/ 126610 w 154745"/>
              <a:gd name="connsiteY2" fmla="*/ 28136 h 182880"/>
              <a:gd name="connsiteX3" fmla="*/ 154745 w 154745"/>
              <a:gd name="connsiteY3" fmla="*/ 0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745" h="182880">
                <a:moveTo>
                  <a:pt x="0" y="182880"/>
                </a:moveTo>
                <a:cubicBezTo>
                  <a:pt x="2893" y="159738"/>
                  <a:pt x="-8166" y="61091"/>
                  <a:pt x="42203" y="42203"/>
                </a:cubicBezTo>
                <a:cubicBezTo>
                  <a:pt x="68911" y="32188"/>
                  <a:pt x="98474" y="32825"/>
                  <a:pt x="126610" y="28136"/>
                </a:cubicBezTo>
                <a:lnTo>
                  <a:pt x="15474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フリーフォーム 33"/>
          <p:cNvSpPr/>
          <p:nvPr/>
        </p:nvSpPr>
        <p:spPr>
          <a:xfrm>
            <a:off x="3981157" y="2926080"/>
            <a:ext cx="189125" cy="225083"/>
          </a:xfrm>
          <a:custGeom>
            <a:avLst/>
            <a:gdLst>
              <a:gd name="connsiteX0" fmla="*/ 0 w 189125"/>
              <a:gd name="connsiteY0" fmla="*/ 0 h 225083"/>
              <a:gd name="connsiteX1" fmla="*/ 126609 w 189125"/>
              <a:gd name="connsiteY1" fmla="*/ 14068 h 225083"/>
              <a:gd name="connsiteX2" fmla="*/ 154745 w 189125"/>
              <a:gd name="connsiteY2" fmla="*/ 42203 h 225083"/>
              <a:gd name="connsiteX3" fmla="*/ 182880 w 189125"/>
              <a:gd name="connsiteY3" fmla="*/ 225083 h 225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9125" h="225083">
                <a:moveTo>
                  <a:pt x="0" y="0"/>
                </a:moveTo>
                <a:cubicBezTo>
                  <a:pt x="42203" y="4689"/>
                  <a:pt x="85642" y="2895"/>
                  <a:pt x="126609" y="14068"/>
                </a:cubicBezTo>
                <a:cubicBezTo>
                  <a:pt x="139405" y="17558"/>
                  <a:pt x="146459" y="31846"/>
                  <a:pt x="154745" y="42203"/>
                </a:cubicBezTo>
                <a:cubicBezTo>
                  <a:pt x="208891" y="109885"/>
                  <a:pt x="182880" y="105047"/>
                  <a:pt x="182880" y="22508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フリーフォーム 34"/>
          <p:cNvSpPr/>
          <p:nvPr/>
        </p:nvSpPr>
        <p:spPr>
          <a:xfrm>
            <a:off x="3179298" y="3277772"/>
            <a:ext cx="272361" cy="267286"/>
          </a:xfrm>
          <a:custGeom>
            <a:avLst/>
            <a:gdLst>
              <a:gd name="connsiteX0" fmla="*/ 0 w 272361"/>
              <a:gd name="connsiteY0" fmla="*/ 98474 h 267286"/>
              <a:gd name="connsiteX1" fmla="*/ 112542 w 272361"/>
              <a:gd name="connsiteY1" fmla="*/ 14068 h 267286"/>
              <a:gd name="connsiteX2" fmla="*/ 154745 w 272361"/>
              <a:gd name="connsiteY2" fmla="*/ 0 h 267286"/>
              <a:gd name="connsiteX3" fmla="*/ 253219 w 272361"/>
              <a:gd name="connsiteY3" fmla="*/ 267286 h 267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2361" h="267286">
                <a:moveTo>
                  <a:pt x="0" y="98474"/>
                </a:moveTo>
                <a:cubicBezTo>
                  <a:pt x="17256" y="84669"/>
                  <a:pt x="82680" y="28999"/>
                  <a:pt x="112542" y="14068"/>
                </a:cubicBezTo>
                <a:cubicBezTo>
                  <a:pt x="125805" y="7436"/>
                  <a:pt x="140677" y="4689"/>
                  <a:pt x="154745" y="0"/>
                </a:cubicBezTo>
                <a:cubicBezTo>
                  <a:pt x="336777" y="26005"/>
                  <a:pt x="253219" y="-19090"/>
                  <a:pt x="253219" y="26728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フリーフォーム 35"/>
          <p:cNvSpPr/>
          <p:nvPr/>
        </p:nvSpPr>
        <p:spPr>
          <a:xfrm>
            <a:off x="3052689" y="1955402"/>
            <a:ext cx="126609" cy="309496"/>
          </a:xfrm>
          <a:custGeom>
            <a:avLst/>
            <a:gdLst>
              <a:gd name="connsiteX0" fmla="*/ 0 w 126609"/>
              <a:gd name="connsiteY0" fmla="*/ 309496 h 309496"/>
              <a:gd name="connsiteX1" fmla="*/ 98474 w 126609"/>
              <a:gd name="connsiteY1" fmla="*/ 225090 h 309496"/>
              <a:gd name="connsiteX2" fmla="*/ 126609 w 126609"/>
              <a:gd name="connsiteY2" fmla="*/ 7 h 309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6609" h="309496">
                <a:moveTo>
                  <a:pt x="0" y="309496"/>
                </a:moveTo>
                <a:cubicBezTo>
                  <a:pt x="25801" y="294016"/>
                  <a:pt x="91676" y="268141"/>
                  <a:pt x="98474" y="225090"/>
                </a:cubicBezTo>
                <a:cubicBezTo>
                  <a:pt x="134752" y="-4673"/>
                  <a:pt x="36001" y="7"/>
                  <a:pt x="126609" y="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フリーフォーム 36"/>
          <p:cNvSpPr/>
          <p:nvPr/>
        </p:nvSpPr>
        <p:spPr>
          <a:xfrm>
            <a:off x="1561514" y="2321169"/>
            <a:ext cx="154744" cy="295422"/>
          </a:xfrm>
          <a:custGeom>
            <a:avLst/>
            <a:gdLst>
              <a:gd name="connsiteX0" fmla="*/ 154744 w 154744"/>
              <a:gd name="connsiteY0" fmla="*/ 295422 h 295422"/>
              <a:gd name="connsiteX1" fmla="*/ 126609 w 154744"/>
              <a:gd name="connsiteY1" fmla="*/ 225083 h 295422"/>
              <a:gd name="connsiteX2" fmla="*/ 112541 w 154744"/>
              <a:gd name="connsiteY2" fmla="*/ 126609 h 295422"/>
              <a:gd name="connsiteX3" fmla="*/ 0 w 154744"/>
              <a:gd name="connsiteY3" fmla="*/ 112542 h 295422"/>
              <a:gd name="connsiteX4" fmla="*/ 28135 w 154744"/>
              <a:gd name="connsiteY4" fmla="*/ 0 h 29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744" h="295422">
                <a:moveTo>
                  <a:pt x="154744" y="295422"/>
                </a:moveTo>
                <a:cubicBezTo>
                  <a:pt x="145366" y="271976"/>
                  <a:pt x="132734" y="249581"/>
                  <a:pt x="126609" y="225083"/>
                </a:cubicBezTo>
                <a:cubicBezTo>
                  <a:pt x="118567" y="192915"/>
                  <a:pt x="137324" y="148638"/>
                  <a:pt x="112541" y="126609"/>
                </a:cubicBezTo>
                <a:cubicBezTo>
                  <a:pt x="84285" y="101492"/>
                  <a:pt x="37514" y="117231"/>
                  <a:pt x="0" y="112542"/>
                </a:cubicBezTo>
                <a:cubicBezTo>
                  <a:pt x="15792" y="17793"/>
                  <a:pt x="1313" y="53649"/>
                  <a:pt x="2813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円/楕円 37"/>
          <p:cNvSpPr/>
          <p:nvPr/>
        </p:nvSpPr>
        <p:spPr>
          <a:xfrm>
            <a:off x="6544506" y="2264898"/>
            <a:ext cx="275295" cy="176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円/楕円 38"/>
          <p:cNvSpPr/>
          <p:nvPr/>
        </p:nvSpPr>
        <p:spPr>
          <a:xfrm>
            <a:off x="7410582" y="2238693"/>
            <a:ext cx="275295" cy="176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円/楕円 39"/>
          <p:cNvSpPr/>
          <p:nvPr/>
        </p:nvSpPr>
        <p:spPr>
          <a:xfrm>
            <a:off x="7047914" y="3063157"/>
            <a:ext cx="275295" cy="176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/楕円 40"/>
          <p:cNvSpPr/>
          <p:nvPr/>
        </p:nvSpPr>
        <p:spPr>
          <a:xfrm>
            <a:off x="2166424" y="1232277"/>
            <a:ext cx="56271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/楕円 41"/>
          <p:cNvSpPr/>
          <p:nvPr/>
        </p:nvSpPr>
        <p:spPr>
          <a:xfrm>
            <a:off x="2954215" y="1074316"/>
            <a:ext cx="56271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/楕円 42"/>
          <p:cNvSpPr/>
          <p:nvPr/>
        </p:nvSpPr>
        <p:spPr>
          <a:xfrm>
            <a:off x="3582572" y="1145682"/>
            <a:ext cx="56271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円/楕円 43"/>
          <p:cNvSpPr/>
          <p:nvPr/>
        </p:nvSpPr>
        <p:spPr>
          <a:xfrm>
            <a:off x="4360984" y="1211175"/>
            <a:ext cx="56271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/楕円 44"/>
          <p:cNvSpPr/>
          <p:nvPr/>
        </p:nvSpPr>
        <p:spPr>
          <a:xfrm>
            <a:off x="2480602" y="2128595"/>
            <a:ext cx="56271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円/楕円 45"/>
          <p:cNvSpPr/>
          <p:nvPr/>
        </p:nvSpPr>
        <p:spPr>
          <a:xfrm>
            <a:off x="2318824" y="2538384"/>
            <a:ext cx="56271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/楕円 46"/>
          <p:cNvSpPr/>
          <p:nvPr/>
        </p:nvSpPr>
        <p:spPr>
          <a:xfrm>
            <a:off x="1872391" y="2957914"/>
            <a:ext cx="56271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円/楕円 47"/>
          <p:cNvSpPr/>
          <p:nvPr/>
        </p:nvSpPr>
        <p:spPr>
          <a:xfrm>
            <a:off x="1723291" y="2538384"/>
            <a:ext cx="56271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円/楕円 48"/>
          <p:cNvSpPr/>
          <p:nvPr/>
        </p:nvSpPr>
        <p:spPr>
          <a:xfrm>
            <a:off x="3812344" y="2601688"/>
            <a:ext cx="56271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/楕円 49"/>
          <p:cNvSpPr/>
          <p:nvPr/>
        </p:nvSpPr>
        <p:spPr>
          <a:xfrm>
            <a:off x="3024553" y="2249161"/>
            <a:ext cx="56271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円/楕円 50"/>
          <p:cNvSpPr/>
          <p:nvPr/>
        </p:nvSpPr>
        <p:spPr>
          <a:xfrm>
            <a:off x="3165231" y="3254563"/>
            <a:ext cx="56271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円/楕円 51"/>
          <p:cNvSpPr/>
          <p:nvPr/>
        </p:nvSpPr>
        <p:spPr>
          <a:xfrm>
            <a:off x="2686979" y="2729132"/>
            <a:ext cx="56271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円/楕円 52"/>
          <p:cNvSpPr/>
          <p:nvPr/>
        </p:nvSpPr>
        <p:spPr>
          <a:xfrm>
            <a:off x="2208678" y="3206443"/>
            <a:ext cx="56271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/楕円 53"/>
          <p:cNvSpPr/>
          <p:nvPr/>
        </p:nvSpPr>
        <p:spPr>
          <a:xfrm>
            <a:off x="3092546" y="3072121"/>
            <a:ext cx="56271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円/楕円 54"/>
          <p:cNvSpPr/>
          <p:nvPr/>
        </p:nvSpPr>
        <p:spPr>
          <a:xfrm>
            <a:off x="3945987" y="2917376"/>
            <a:ext cx="56271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6184425" y="1209308"/>
            <a:ext cx="2359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超分岐高分子が分子絡み合っても</a:t>
            </a:r>
            <a:endParaRPr kumimoji="1" lang="ja-JP" altLang="en-US" dirty="0"/>
          </a:p>
        </p:txBody>
      </p:sp>
      <p:sp>
        <p:nvSpPr>
          <p:cNvPr id="57" name="フリーフォーム 56"/>
          <p:cNvSpPr/>
          <p:nvPr/>
        </p:nvSpPr>
        <p:spPr>
          <a:xfrm>
            <a:off x="6735789" y="2672862"/>
            <a:ext cx="199583" cy="98473"/>
          </a:xfrm>
          <a:custGeom>
            <a:avLst/>
            <a:gdLst>
              <a:gd name="connsiteX0" fmla="*/ 199583 w 199583"/>
              <a:gd name="connsiteY0" fmla="*/ 0 h 98473"/>
              <a:gd name="connsiteX1" fmla="*/ 30771 w 199583"/>
              <a:gd name="connsiteY1" fmla="*/ 14067 h 98473"/>
              <a:gd name="connsiteX2" fmla="*/ 2636 w 199583"/>
              <a:gd name="connsiteY2" fmla="*/ 42203 h 98473"/>
              <a:gd name="connsiteX3" fmla="*/ 2636 w 199583"/>
              <a:gd name="connsiteY3" fmla="*/ 98473 h 98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583" h="98473">
                <a:moveTo>
                  <a:pt x="199583" y="0"/>
                </a:moveTo>
                <a:cubicBezTo>
                  <a:pt x="143312" y="4689"/>
                  <a:pt x="85983" y="2236"/>
                  <a:pt x="30771" y="14067"/>
                </a:cubicBezTo>
                <a:cubicBezTo>
                  <a:pt x="17802" y="16846"/>
                  <a:pt x="6830" y="29620"/>
                  <a:pt x="2636" y="42203"/>
                </a:cubicBezTo>
                <a:cubicBezTo>
                  <a:pt x="-3295" y="59997"/>
                  <a:pt x="2636" y="79716"/>
                  <a:pt x="2636" y="9847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フリーフォーム 57"/>
          <p:cNvSpPr/>
          <p:nvPr/>
        </p:nvSpPr>
        <p:spPr>
          <a:xfrm>
            <a:off x="7455877" y="2926080"/>
            <a:ext cx="239151" cy="28827"/>
          </a:xfrm>
          <a:custGeom>
            <a:avLst/>
            <a:gdLst>
              <a:gd name="connsiteX0" fmla="*/ 0 w 239151"/>
              <a:gd name="connsiteY0" fmla="*/ 0 h 28827"/>
              <a:gd name="connsiteX1" fmla="*/ 182880 w 239151"/>
              <a:gd name="connsiteY1" fmla="*/ 28135 h 28827"/>
              <a:gd name="connsiteX2" fmla="*/ 239151 w 239151"/>
              <a:gd name="connsiteY2" fmla="*/ 28135 h 28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9151" h="28827">
                <a:moveTo>
                  <a:pt x="0" y="0"/>
                </a:moveTo>
                <a:cubicBezTo>
                  <a:pt x="76635" y="15327"/>
                  <a:pt x="95272" y="20835"/>
                  <a:pt x="182880" y="28135"/>
                </a:cubicBezTo>
                <a:cubicBezTo>
                  <a:pt x="201572" y="29693"/>
                  <a:pt x="220394" y="28135"/>
                  <a:pt x="239151" y="2813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フリーフォーム 58"/>
          <p:cNvSpPr/>
          <p:nvPr/>
        </p:nvSpPr>
        <p:spPr>
          <a:xfrm>
            <a:off x="6724357" y="3263705"/>
            <a:ext cx="168812" cy="70338"/>
          </a:xfrm>
          <a:custGeom>
            <a:avLst/>
            <a:gdLst>
              <a:gd name="connsiteX0" fmla="*/ 168812 w 168812"/>
              <a:gd name="connsiteY0" fmla="*/ 70338 h 70338"/>
              <a:gd name="connsiteX1" fmla="*/ 14068 w 168812"/>
              <a:gd name="connsiteY1" fmla="*/ 28135 h 70338"/>
              <a:gd name="connsiteX2" fmla="*/ 0 w 168812"/>
              <a:gd name="connsiteY2" fmla="*/ 0 h 70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8812" h="70338">
                <a:moveTo>
                  <a:pt x="168812" y="70338"/>
                </a:moveTo>
                <a:cubicBezTo>
                  <a:pt x="149336" y="66443"/>
                  <a:pt x="22000" y="43999"/>
                  <a:pt x="14068" y="28135"/>
                </a:cubicBez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フリーフォーム 59"/>
          <p:cNvSpPr/>
          <p:nvPr/>
        </p:nvSpPr>
        <p:spPr>
          <a:xfrm>
            <a:off x="7765366" y="2024094"/>
            <a:ext cx="154745" cy="43857"/>
          </a:xfrm>
          <a:custGeom>
            <a:avLst/>
            <a:gdLst>
              <a:gd name="connsiteX0" fmla="*/ 0 w 154745"/>
              <a:gd name="connsiteY0" fmla="*/ 43857 h 43857"/>
              <a:gd name="connsiteX1" fmla="*/ 154745 w 154745"/>
              <a:gd name="connsiteY1" fmla="*/ 1654 h 43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4745" h="43857">
                <a:moveTo>
                  <a:pt x="0" y="43857"/>
                </a:moveTo>
                <a:cubicBezTo>
                  <a:pt x="94465" y="-12821"/>
                  <a:pt x="42996" y="1654"/>
                  <a:pt x="154745" y="165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638842" y="4298978"/>
            <a:ext cx="4904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分子量（重量平均）は　</a:t>
            </a:r>
            <a:r>
              <a:rPr kumimoji="1" lang="en-US" altLang="ja-JP" dirty="0" smtClean="0"/>
              <a:t>20,000g/</a:t>
            </a:r>
            <a:r>
              <a:rPr kumimoji="1" lang="en-US" altLang="ja-JP" dirty="0" err="1" smtClean="0"/>
              <a:t>mol</a:t>
            </a:r>
            <a:r>
              <a:rPr kumimoji="1" lang="ja-JP" altLang="en-US" dirty="0" smtClean="0"/>
              <a:t>　で同じの時</a:t>
            </a:r>
            <a:endParaRPr kumimoji="1" lang="ja-JP" altLang="en-US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702191" y="3766192"/>
            <a:ext cx="6398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粘度は無限大　　　　　　　　　　　　　　　　　粘度は　</a:t>
            </a:r>
            <a:r>
              <a:rPr lang="en-US" altLang="ja-JP" dirty="0" smtClean="0"/>
              <a:t>13,000mPa</a:t>
            </a:r>
            <a:r>
              <a:rPr lang="ja-JP" altLang="en-US" dirty="0" smtClean="0"/>
              <a:t>・</a:t>
            </a:r>
            <a:r>
              <a:rPr lang="en-US" altLang="ja-JP" dirty="0" smtClean="0"/>
              <a:t>s</a:t>
            </a:r>
            <a:endParaRPr kumimoji="1" lang="ja-JP" altLang="en-US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397811" y="1632236"/>
            <a:ext cx="1927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くし型高分子が三分子絡み合うと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582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7"/>
          <p:cNvSpPr>
            <a:spLocks noChangeArrowheads="1"/>
          </p:cNvSpPr>
          <p:nvPr/>
        </p:nvSpPr>
        <p:spPr bwMode="gray">
          <a:xfrm>
            <a:off x="682624" y="4060825"/>
            <a:ext cx="8107363" cy="13256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 dirty="0" smtClean="0"/>
              <a:t>アミン</a:t>
            </a:r>
            <a:r>
              <a:rPr kumimoji="0" lang="ja-JP" altLang="en-US" sz="2000" dirty="0"/>
              <a:t>系吸着基と顔料</a:t>
            </a:r>
            <a:r>
              <a:rPr kumimoji="0" lang="ja-JP" altLang="en-US" sz="2000" dirty="0" smtClean="0"/>
              <a:t>表面とは強い</a:t>
            </a:r>
            <a:r>
              <a:rPr kumimoji="0" lang="ja-JP" altLang="en-US" sz="2000" dirty="0"/>
              <a:t>相互作用</a:t>
            </a:r>
            <a:r>
              <a:rPr kumimoji="0" lang="en-US" altLang="ja-JP" sz="2000" dirty="0"/>
              <a:t>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en-US" altLang="ja-JP" sz="2000" dirty="0">
                <a:sym typeface="Symbol" pitchFamily="18" charset="2"/>
              </a:rPr>
              <a:t></a:t>
            </a:r>
            <a:r>
              <a:rPr kumimoji="0" lang="ja-JP" altLang="en-US" sz="2000" dirty="0">
                <a:sym typeface="Symbol" pitchFamily="18" charset="2"/>
              </a:rPr>
              <a:t>ポリエステル側鎖が圧縮される一方で、アミノ基はカプセル化のまま</a:t>
            </a:r>
            <a:endParaRPr kumimoji="0" lang="en-US" altLang="ja-JP" sz="2000" dirty="0">
              <a:sym typeface="Symbol" pitchFamily="18" charset="2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000" dirty="0">
                <a:sym typeface="Symbol" pitchFamily="18" charset="2"/>
              </a:rPr>
              <a:t>バインダー樹脂との反応は回避される。</a:t>
            </a:r>
            <a:endParaRPr kumimoji="0" lang="en-US" altLang="ja-JP" sz="2000" dirty="0"/>
          </a:p>
        </p:txBody>
      </p:sp>
      <p:pic>
        <p:nvPicPr>
          <p:cNvPr id="495619" name="Picture 14" descr="Bild2 rev 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"/>
          <a:stretch>
            <a:fillRect/>
          </a:stretch>
        </p:blipFill>
        <p:spPr bwMode="auto">
          <a:xfrm>
            <a:off x="187133" y="859333"/>
            <a:ext cx="8621713" cy="311785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495621" name="テキスト ボックス 1"/>
          <p:cNvSpPr txBox="1">
            <a:spLocks noChangeArrowheads="1"/>
          </p:cNvSpPr>
          <p:nvPr/>
        </p:nvSpPr>
        <p:spPr bwMode="auto">
          <a:xfrm>
            <a:off x="3618705" y="3140968"/>
            <a:ext cx="1117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分散時</a:t>
            </a:r>
          </a:p>
        </p:txBody>
      </p:sp>
      <p:sp>
        <p:nvSpPr>
          <p:cNvPr id="495622" name="タイトル 1"/>
          <p:cNvSpPr>
            <a:spLocks noGrp="1"/>
          </p:cNvSpPr>
          <p:nvPr>
            <p:ph type="title"/>
          </p:nvPr>
        </p:nvSpPr>
        <p:spPr>
          <a:xfrm>
            <a:off x="898525" y="5387975"/>
            <a:ext cx="8245475" cy="1008062"/>
          </a:xfrm>
        </p:spPr>
        <p:txBody>
          <a:bodyPr>
            <a:normAutofit/>
          </a:bodyPr>
          <a:lstStyle/>
          <a:p>
            <a:r>
              <a:rPr lang="ja-JP" altLang="en-US" sz="2800" dirty="0" smtClean="0"/>
              <a:t>図</a:t>
            </a:r>
            <a:r>
              <a:rPr lang="en-US" altLang="ja-JP" sz="2800" dirty="0" smtClean="0"/>
              <a:t>4</a:t>
            </a:r>
            <a:r>
              <a:rPr lang="ja-JP" altLang="en-US" sz="2800" dirty="0" err="1" smtClean="0"/>
              <a:t>、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超分岐構造（ハイパーブランチ）の分散剤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> </a:t>
            </a:r>
            <a:endParaRPr lang="ja-JP" altLang="en-US" sz="2800" dirty="0" smtClean="0"/>
          </a:p>
        </p:txBody>
      </p:sp>
      <p:pic>
        <p:nvPicPr>
          <p:cNvPr id="495623" name="Picture 9" descr="k_epoxi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384" y="534143"/>
            <a:ext cx="5625908" cy="650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6156176" y="3977183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DISPERBYK®-2152</a:t>
            </a:r>
            <a:endParaRPr kumimoji="1" lang="ja-JP" altLang="en-US" dirty="0"/>
          </a:p>
        </p:txBody>
      </p:sp>
      <p:sp>
        <p:nvSpPr>
          <p:cNvPr id="3" name="線吹き出し 1 (枠付き) 2"/>
          <p:cNvSpPr/>
          <p:nvPr/>
        </p:nvSpPr>
        <p:spPr>
          <a:xfrm>
            <a:off x="3347864" y="1700808"/>
            <a:ext cx="2088232" cy="288032"/>
          </a:xfrm>
          <a:prstGeom prst="borderCallout1">
            <a:avLst>
              <a:gd name="adj1" fmla="val 18750"/>
              <a:gd name="adj2" fmla="val -8333"/>
              <a:gd name="adj3" fmla="val 210181"/>
              <a:gd name="adj4" fmla="val -6123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核：アミン系吸着基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線吹き出し 2 (枠付き) 3"/>
          <p:cNvSpPr/>
          <p:nvPr/>
        </p:nvSpPr>
        <p:spPr>
          <a:xfrm>
            <a:off x="3131840" y="2418258"/>
            <a:ext cx="2304255" cy="36267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3427"/>
              <a:gd name="adj6" fmla="val -2031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外殻：ポリエステル鎖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14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208</Words>
  <Application>Microsoft Office PowerPoint</Application>
  <PresentationFormat>画面に合わせる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図1、分散剤の設計思想</vt:lpstr>
      <vt:lpstr>図2、分散安定化のプロセス</vt:lpstr>
      <vt:lpstr>図３、くし型と超分岐構造では高分子の粘度異なる</vt:lpstr>
      <vt:lpstr>図4、 超分岐構造（ハイパーブランチ）の分散剤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図1、分散剤の設計思想</dc:title>
  <dc:creator>Wakahara, Akihiro</dc:creator>
  <cp:lastModifiedBy>Wakahara, Akihiro</cp:lastModifiedBy>
  <cp:revision>24</cp:revision>
  <dcterms:created xsi:type="dcterms:W3CDTF">2016-04-25T07:23:31Z</dcterms:created>
  <dcterms:modified xsi:type="dcterms:W3CDTF">2016-05-18T22:44:57Z</dcterms:modified>
</cp:coreProperties>
</file>